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howGuides="1">
      <p:cViewPr varScale="1">
        <p:scale>
          <a:sx n="128" d="100"/>
          <a:sy n="128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22246-D281-98EC-80DF-90DB210D3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3A9A5-77D8-C2A2-DB22-EF95B209B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DED0E-71CA-0225-6640-C2FF0D4C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19F65-058A-B2A6-0809-1FF2AFDC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85A5F-03D4-9C5F-0590-9B79DD0A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7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28D6-82A7-AE40-DE6B-536D10F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58DD6-7497-349C-4BF8-4A6690C27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EA91E-871B-2593-3E53-18C89174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74193-FC7C-1E3B-88E5-5E123612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6E1BA-5767-8137-858D-BA621E6F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1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0B66F2-D916-B05B-4335-5A1C95724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90A1E-B026-EA5B-657E-9B0577C01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78225-B106-FC1F-7BF9-08E136A5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57D5F-A5AF-4950-8490-6A81E257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FA42D-B529-E4E5-7422-75E527D6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E7CF-5195-4B1A-77ED-B2F5A6B96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344E-CEE8-8C80-C02C-98525034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E5AC-08DB-914E-F9DA-E1A49956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BB2D-12CF-D069-E537-A7BAF9E3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04849-DE6E-A795-04A6-F1D5FAA95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AE460-BA86-F7C6-0451-B0A80F15F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5BA31-F3A3-80BC-4ADB-600654C2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ADA6-5BF3-7777-BE3D-FE5F40D7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90763-2EE3-F506-96AC-908BA82A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EF6F-E19E-EBE2-6B29-65A9B89C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0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5D7E-76E8-D473-5E73-933085B36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4FB86-474A-77A5-0193-95DD159AF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93E04-8A2C-1032-58E3-413B19B01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799B0-3116-9F5E-0F83-5B7B57AE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7F83D-5A57-22DB-BDE8-70DDDC9B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2356C-F159-CB9D-8589-16419260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8032-FD6F-CBB9-F43F-C368D104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87DBF-B668-82D1-C2A3-B63E8F66A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375FD-DE78-A4DB-A258-922BD65F8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C3EB0-CE39-A185-8203-294C99C17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48D21-3CB0-7BC2-925D-1B7904078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B3A81-F3AE-B1B7-422E-6153F7A5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87DD7-5D4F-5A75-8585-C69113C0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140517-9290-F7C8-8729-5E0C1B169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D9BEB-4D61-C7EA-7C62-9ADEE143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FC1F7-D07C-5B92-AFAB-3BD9EA47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38234-FE0A-38B1-D409-4A2E9954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A8284-0D64-6E32-AA08-486B183A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51E35-CB6C-58F1-6F0E-B1EB58B3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951A1-BFA1-4E0F-F6B9-014AF7E3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DF673-66D9-EA7B-F27C-C460CC13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5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1C00-23A3-11FE-6B8B-4A3F9005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F81E-6B35-4445-4D7C-730247ED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FCC36-F9F1-8AC0-44AB-6F62087BA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BFA21-CB55-544F-B8D2-462719A4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810DC-6373-A529-0698-53F6B936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43B8-4D70-8652-9342-A214A7AF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E8A85-4888-43B2-883D-780F0FB5B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FF863-1C4A-F2ED-490D-FCAFE38D0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38D87-174C-D30B-7A56-40AAB2653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F4A35-9757-DE2A-94AE-3F2C85EA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39BFC-3DFC-2503-5CA5-46C8709A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4CEC0-6994-7D50-81F3-482C9E7E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9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1233EF-2771-C26E-89C1-0B37F543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802AD-6E26-6426-4FDE-FEDEFA7D8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8D3AB-8A7A-8AB3-1619-6FA28690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56C486-6BCB-BA40-BDEB-DEEDEC5C9E7D}" type="datetimeFigureOut">
              <a:rPr lang="en-US" smtClean="0"/>
              <a:t>3/13/24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81464-ADD6-070C-7145-17DEE8EC0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19D36-EAAD-EE98-413E-9D7A40CFA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D036B8-2F48-B447-90AC-80AF4840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FE0C5D5-3584-1DBA-9D8E-F31AD2B08205}"/>
              </a:ext>
            </a:extLst>
          </p:cNvPr>
          <p:cNvSpPr txBox="1"/>
          <p:nvPr/>
        </p:nvSpPr>
        <p:spPr>
          <a:xfrm>
            <a:off x="1039812" y="3357943"/>
            <a:ext cx="1146810" cy="462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latin typeface="Arial"/>
                <a:cs typeface="Arial"/>
              </a:rPr>
              <a:t>Periodicity: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spc="-50" dirty="0">
                <a:latin typeface="Arial MT"/>
                <a:cs typeface="Arial MT"/>
              </a:rPr>
              <a:t>1</a:t>
            </a:r>
            <a:endParaRPr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00" b="1" dirty="0">
                <a:latin typeface="Arial"/>
                <a:cs typeface="Arial"/>
              </a:rPr>
              <a:t>K: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lang="it-IT" sz="1400" spc="-10" dirty="0">
                <a:latin typeface="Arial MT"/>
                <a:cs typeface="Arial"/>
              </a:rPr>
              <a:t>5.207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30DA0F7-1369-13AF-BBB4-DEDF01C25A76}"/>
              </a:ext>
            </a:extLst>
          </p:cNvPr>
          <p:cNvSpPr txBox="1"/>
          <p:nvPr/>
        </p:nvSpPr>
        <p:spPr>
          <a:xfrm>
            <a:off x="2326639" y="3357943"/>
            <a:ext cx="1471295" cy="462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latin typeface="Arial"/>
                <a:cs typeface="Arial"/>
              </a:rPr>
              <a:t>Phase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shift: </a:t>
            </a:r>
            <a:r>
              <a:rPr sz="1400" spc="-20" dirty="0">
                <a:latin typeface="Arial MT"/>
                <a:cs typeface="Arial MT"/>
              </a:rPr>
              <a:t>180°</a:t>
            </a:r>
            <a:endParaRPr sz="1400" dirty="0">
              <a:latin typeface="Arial MT"/>
              <a:cs typeface="Arial MT"/>
            </a:endParaRPr>
          </a:p>
          <a:p>
            <a:pPr marL="41275">
              <a:lnSpc>
                <a:spcPct val="100000"/>
              </a:lnSpc>
              <a:spcBef>
                <a:spcPts val="50"/>
              </a:spcBef>
            </a:pPr>
            <a:r>
              <a:rPr sz="1400" b="1" spc="-10" dirty="0">
                <a:latin typeface="Arial"/>
                <a:cs typeface="Arial"/>
              </a:rPr>
              <a:t>RMSE:</a:t>
            </a:r>
            <a:r>
              <a:rPr lang="it-IT" sz="1400" spc="-10" dirty="0">
                <a:latin typeface="Arial MT"/>
                <a:cs typeface="Arial"/>
              </a:rPr>
              <a:t>2.090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4344F720-CA65-8790-96F3-21B136AFCEFF}"/>
              </a:ext>
            </a:extLst>
          </p:cNvPr>
          <p:cNvSpPr txBox="1"/>
          <p:nvPr/>
        </p:nvSpPr>
        <p:spPr>
          <a:xfrm>
            <a:off x="4946903" y="3315906"/>
            <a:ext cx="1146175" cy="462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latin typeface="Arial"/>
                <a:cs typeface="Arial"/>
              </a:rPr>
              <a:t>Periodicity: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spc="-50" dirty="0">
                <a:latin typeface="Arial MT"/>
                <a:cs typeface="Arial MT"/>
              </a:rPr>
              <a:t>3</a:t>
            </a:r>
            <a:endParaRPr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00" b="1" dirty="0">
                <a:latin typeface="Arial"/>
                <a:cs typeface="Arial"/>
              </a:rPr>
              <a:t>K: </a:t>
            </a:r>
            <a:r>
              <a:rPr lang="it-IT" sz="1400" spc="-10" dirty="0">
                <a:latin typeface="Arial MT"/>
                <a:cs typeface="Arial"/>
              </a:rPr>
              <a:t>1</a:t>
            </a:r>
            <a:r>
              <a:rPr sz="1400" spc="-10" dirty="0">
                <a:latin typeface="Arial MT"/>
                <a:cs typeface="Arial MT"/>
              </a:rPr>
              <a:t>.</a:t>
            </a:r>
            <a:r>
              <a:rPr lang="it-IT" sz="1400" spc="-10" dirty="0">
                <a:latin typeface="Arial MT"/>
                <a:cs typeface="Arial MT"/>
              </a:rPr>
              <a:t>353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6D0E75C3-F814-6F94-6CC5-77BAA8CCEA58}"/>
              </a:ext>
            </a:extLst>
          </p:cNvPr>
          <p:cNvSpPr txBox="1"/>
          <p:nvPr/>
        </p:nvSpPr>
        <p:spPr>
          <a:xfrm>
            <a:off x="6233795" y="3315906"/>
            <a:ext cx="1261110" cy="462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latin typeface="Arial"/>
                <a:cs typeface="Arial"/>
              </a:rPr>
              <a:t>Phase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shift:</a:t>
            </a:r>
            <a:r>
              <a:rPr sz="1400" b="1" spc="-5" dirty="0">
                <a:latin typeface="Arial"/>
                <a:cs typeface="Arial"/>
              </a:rPr>
              <a:t> </a:t>
            </a:r>
            <a:r>
              <a:rPr sz="1400" spc="-25" dirty="0">
                <a:latin typeface="Arial MT"/>
                <a:cs typeface="Arial MT"/>
              </a:rPr>
              <a:t>0°</a:t>
            </a:r>
            <a:endParaRPr sz="1400" dirty="0">
              <a:latin typeface="Arial MT"/>
              <a:cs typeface="Arial MT"/>
            </a:endParaRPr>
          </a:p>
          <a:p>
            <a:pPr marL="41275">
              <a:lnSpc>
                <a:spcPct val="100000"/>
              </a:lnSpc>
              <a:spcBef>
                <a:spcPts val="50"/>
              </a:spcBef>
            </a:pPr>
            <a:r>
              <a:rPr sz="1400" b="1" spc="-10" dirty="0">
                <a:latin typeface="Arial"/>
                <a:cs typeface="Arial"/>
              </a:rPr>
              <a:t>RMSE:</a:t>
            </a:r>
            <a:r>
              <a:rPr lang="it-IT" sz="1400" spc="-10" dirty="0">
                <a:latin typeface="Arial MT"/>
                <a:cs typeface="Arial MT"/>
              </a:rPr>
              <a:t>2.090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EC459B64-658F-6E91-1588-EABB54490FBD}"/>
              </a:ext>
            </a:extLst>
          </p:cNvPr>
          <p:cNvSpPr txBox="1"/>
          <p:nvPr/>
        </p:nvSpPr>
        <p:spPr>
          <a:xfrm>
            <a:off x="8258175" y="3285109"/>
            <a:ext cx="3672840" cy="462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594485" algn="l"/>
              </a:tabLst>
            </a:pPr>
            <a:r>
              <a:rPr sz="1400" b="1" dirty="0">
                <a:latin typeface="Arial"/>
                <a:cs typeface="Arial"/>
              </a:rPr>
              <a:t>Periodicity: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dirty="0">
                <a:latin typeface="Arial MT"/>
                <a:cs typeface="Arial MT"/>
              </a:rPr>
              <a:t>1</a:t>
            </a:r>
            <a:r>
              <a:rPr sz="1400" spc="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2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3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b="1" dirty="0">
                <a:latin typeface="Arial"/>
                <a:cs typeface="Arial"/>
              </a:rPr>
              <a:t>Phase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shift: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dirty="0">
                <a:latin typeface="Arial MT"/>
                <a:cs typeface="Arial MT"/>
              </a:rPr>
              <a:t>180°</a:t>
            </a:r>
            <a:r>
              <a:rPr sz="1400" spc="-7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|</a:t>
            </a:r>
            <a:r>
              <a:rPr sz="1400" spc="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0°</a:t>
            </a:r>
            <a:r>
              <a:rPr sz="1400" spc="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|</a:t>
            </a:r>
            <a:r>
              <a:rPr sz="1400" spc="80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0°</a:t>
            </a:r>
            <a:endParaRPr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  <a:tabLst>
                <a:tab pos="2404745" algn="l"/>
              </a:tabLst>
            </a:pPr>
            <a:r>
              <a:rPr sz="1400" b="1" dirty="0">
                <a:latin typeface="Arial"/>
                <a:cs typeface="Arial"/>
              </a:rPr>
              <a:t>K: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lang="it-IT" sz="1400" dirty="0">
                <a:latin typeface="Arial MT"/>
                <a:cs typeface="Arial MT"/>
              </a:rPr>
              <a:t>9.183 | 5.589 | 1.709</a:t>
            </a:r>
            <a:r>
              <a:rPr sz="1400" dirty="0">
                <a:latin typeface="Arial MT"/>
                <a:cs typeface="Arial MT"/>
              </a:rPr>
              <a:t>	</a:t>
            </a:r>
            <a:r>
              <a:rPr sz="1400" b="1" spc="-10" dirty="0">
                <a:latin typeface="Arial"/>
                <a:cs typeface="Arial"/>
              </a:rPr>
              <a:t>RMSE:</a:t>
            </a:r>
            <a:r>
              <a:rPr lang="it-IT" sz="1400" spc="-10" dirty="0">
                <a:latin typeface="Arial MT"/>
                <a:cs typeface="Arial MT"/>
              </a:rPr>
              <a:t>1.985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177C68D0-648E-6139-DE72-A2182F9EAB3D}"/>
              </a:ext>
            </a:extLst>
          </p:cNvPr>
          <p:cNvSpPr txBox="1"/>
          <p:nvPr/>
        </p:nvSpPr>
        <p:spPr>
          <a:xfrm>
            <a:off x="1039812" y="6284595"/>
            <a:ext cx="1289050" cy="462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latin typeface="Arial"/>
                <a:cs typeface="Arial"/>
              </a:rPr>
              <a:t>Periodicity: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dirty="0">
                <a:latin typeface="Arial MT"/>
                <a:cs typeface="Arial MT"/>
              </a:rPr>
              <a:t>3</a:t>
            </a:r>
            <a:r>
              <a:rPr sz="1400" spc="50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6</a:t>
            </a:r>
            <a:endParaRPr sz="14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00" b="1" dirty="0">
                <a:latin typeface="Arial"/>
                <a:cs typeface="Arial"/>
              </a:rPr>
              <a:t>K:</a:t>
            </a:r>
            <a:r>
              <a:rPr lang="it-IT" sz="1400" dirty="0">
                <a:latin typeface="Arial"/>
                <a:cs typeface="Arial"/>
              </a:rPr>
              <a:t>1.502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BF9D0EF2-73EB-38B3-4ABD-DBBD2DD634C6}"/>
              </a:ext>
            </a:extLst>
          </p:cNvPr>
          <p:cNvSpPr txBox="1"/>
          <p:nvPr/>
        </p:nvSpPr>
        <p:spPr>
          <a:xfrm>
            <a:off x="2479420" y="6284595"/>
            <a:ext cx="1565910" cy="4629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dirty="0">
                <a:latin typeface="Arial"/>
                <a:cs typeface="Arial"/>
              </a:rPr>
              <a:t>Phase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shift: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dirty="0">
                <a:latin typeface="Arial MT"/>
                <a:cs typeface="Arial MT"/>
              </a:rPr>
              <a:t>0°</a:t>
            </a:r>
            <a:r>
              <a:rPr sz="1400" spc="-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|</a:t>
            </a:r>
            <a:r>
              <a:rPr sz="1400" spc="65" dirty="0">
                <a:latin typeface="Arial MT"/>
                <a:cs typeface="Arial MT"/>
              </a:rPr>
              <a:t> </a:t>
            </a:r>
            <a:r>
              <a:rPr sz="1400" spc="-25" dirty="0">
                <a:latin typeface="Arial MT"/>
                <a:cs typeface="Arial MT"/>
              </a:rPr>
              <a:t>0°</a:t>
            </a:r>
            <a:endParaRPr sz="1400" dirty="0">
              <a:latin typeface="Arial MT"/>
              <a:cs typeface="Arial MT"/>
            </a:endParaRPr>
          </a:p>
          <a:p>
            <a:pPr marL="21590">
              <a:lnSpc>
                <a:spcPct val="100000"/>
              </a:lnSpc>
              <a:spcBef>
                <a:spcPts val="50"/>
              </a:spcBef>
            </a:pPr>
            <a:r>
              <a:rPr sz="1400" b="1" spc="-10" dirty="0">
                <a:latin typeface="Arial"/>
                <a:cs typeface="Arial"/>
              </a:rPr>
              <a:t>RMSE:</a:t>
            </a:r>
            <a:r>
              <a:rPr lang="it-IT" sz="1400" spc="-10" dirty="0">
                <a:latin typeface="Arial MT"/>
                <a:cs typeface="Arial MT"/>
              </a:rPr>
              <a:t>1.767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id="{A2C05299-0C11-66A6-5964-570A7ADEDDCD}"/>
              </a:ext>
            </a:extLst>
          </p:cNvPr>
          <p:cNvSpPr txBox="1"/>
          <p:nvPr/>
        </p:nvSpPr>
        <p:spPr>
          <a:xfrm>
            <a:off x="414019" y="461581"/>
            <a:ext cx="139128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i="1" spc="70" dirty="0">
                <a:latin typeface="Trebuchet MS"/>
                <a:cs typeface="Trebuchet MS"/>
              </a:rPr>
              <a:t>Scan</a:t>
            </a:r>
            <a:r>
              <a:rPr sz="2000" b="1" i="1" spc="-270" dirty="0">
                <a:latin typeface="Trebuchet MS"/>
                <a:cs typeface="Trebuchet MS"/>
              </a:rPr>
              <a:t> </a:t>
            </a:r>
            <a:r>
              <a:rPr sz="2000" b="1" i="1" spc="-90" dirty="0">
                <a:latin typeface="Trebuchet MS"/>
                <a:cs typeface="Trebuchet MS"/>
              </a:rPr>
              <a:t>+/-</a:t>
            </a:r>
            <a:r>
              <a:rPr sz="2000" b="1" i="1" spc="-145" dirty="0">
                <a:latin typeface="Trebuchet MS"/>
                <a:cs typeface="Trebuchet MS"/>
              </a:rPr>
              <a:t> </a:t>
            </a:r>
            <a:r>
              <a:rPr lang="it-IT" sz="2000" b="1" i="1" spc="-185" dirty="0">
                <a:latin typeface="Trebuchet MS"/>
                <a:cs typeface="Trebuchet MS"/>
              </a:rPr>
              <a:t>90</a:t>
            </a:r>
            <a:r>
              <a:rPr sz="2000" b="1" i="1" spc="-185" dirty="0">
                <a:latin typeface="Trebuchet MS"/>
                <a:cs typeface="Trebuchet MS"/>
              </a:rPr>
              <a:t>°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60FCD5B5-FC0D-CE33-E92C-CB9EED59F7E3}"/>
              </a:ext>
            </a:extLst>
          </p:cNvPr>
          <p:cNvSpPr txBox="1"/>
          <p:nvPr/>
        </p:nvSpPr>
        <p:spPr>
          <a:xfrm>
            <a:off x="2091689" y="461581"/>
            <a:ext cx="156273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i="1" spc="-10" dirty="0">
                <a:latin typeface="Trebuchet MS"/>
                <a:cs typeface="Trebuchet MS"/>
              </a:rPr>
              <a:t>Step</a:t>
            </a:r>
            <a:r>
              <a:rPr sz="2000" b="1" i="1" spc="-185" dirty="0">
                <a:latin typeface="Trebuchet MS"/>
                <a:cs typeface="Trebuchet MS"/>
              </a:rPr>
              <a:t> </a:t>
            </a:r>
            <a:r>
              <a:rPr sz="2000" b="1" i="1" spc="-50" dirty="0">
                <a:latin typeface="Trebuchet MS"/>
                <a:cs typeface="Trebuchet MS"/>
              </a:rPr>
              <a:t>size:</a:t>
            </a:r>
            <a:r>
              <a:rPr sz="2000" b="1" i="1" spc="-204" dirty="0">
                <a:latin typeface="Trebuchet MS"/>
                <a:cs typeface="Trebuchet MS"/>
              </a:rPr>
              <a:t> </a:t>
            </a:r>
            <a:r>
              <a:rPr sz="2000" b="1" i="1" spc="-185" dirty="0">
                <a:latin typeface="Trebuchet MS"/>
                <a:cs typeface="Trebuchet MS"/>
              </a:rPr>
              <a:t>5°</a:t>
            </a:r>
            <a:endParaRPr sz="2000" dirty="0">
              <a:latin typeface="Trebuchet MS"/>
              <a:cs typeface="Trebuchet MS"/>
            </a:endParaRPr>
          </a:p>
        </p:txBody>
      </p:sp>
      <p:pic>
        <p:nvPicPr>
          <p:cNvPr id="13" name="Picture 12" descr="A screen shot of a computer&#10;&#10;Description automatically generated">
            <a:extLst>
              <a:ext uri="{FF2B5EF4-FFF2-40B4-BE49-F238E27FC236}">
                <a16:creationId xmlns:a16="http://schemas.microsoft.com/office/drawing/2014/main" id="{FA6A1FED-F65A-1EAE-4EDF-85751324CD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2" r="64706" b="56078"/>
          <a:stretch/>
        </p:blipFill>
        <p:spPr>
          <a:xfrm>
            <a:off x="307973" y="834381"/>
            <a:ext cx="3757297" cy="2421445"/>
          </a:xfrm>
          <a:prstGeom prst="rect">
            <a:avLst/>
          </a:prstGeom>
        </p:spPr>
      </p:pic>
      <p:pic>
        <p:nvPicPr>
          <p:cNvPr id="14" name="Picture 13" descr="A screen shot of a computer&#10;&#10;Description automatically generated">
            <a:extLst>
              <a:ext uri="{FF2B5EF4-FFF2-40B4-BE49-F238E27FC236}">
                <a16:creationId xmlns:a16="http://schemas.microsoft.com/office/drawing/2014/main" id="{8A050BC3-2777-0534-8FFF-31BCF0B6A6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" t="7767" r="64706" b="55897"/>
          <a:stretch/>
        </p:blipFill>
        <p:spPr>
          <a:xfrm>
            <a:off x="4200339" y="834381"/>
            <a:ext cx="3734138" cy="2421445"/>
          </a:xfrm>
          <a:prstGeom prst="rect">
            <a:avLst/>
          </a:prstGeom>
        </p:spPr>
      </p:pic>
      <p:pic>
        <p:nvPicPr>
          <p:cNvPr id="15" name="Picture 14" descr="A screen shot of a computer&#10;&#10;Description automatically generated">
            <a:extLst>
              <a:ext uri="{FF2B5EF4-FFF2-40B4-BE49-F238E27FC236}">
                <a16:creationId xmlns:a16="http://schemas.microsoft.com/office/drawing/2014/main" id="{29B957A3-CE18-D60B-180D-4E0CA92DAD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2" r="64706" b="56078"/>
          <a:stretch/>
        </p:blipFill>
        <p:spPr>
          <a:xfrm>
            <a:off x="7931493" y="834381"/>
            <a:ext cx="3709381" cy="2366019"/>
          </a:xfrm>
          <a:prstGeom prst="rect">
            <a:avLst/>
          </a:prstGeom>
        </p:spPr>
      </p:pic>
      <p:pic>
        <p:nvPicPr>
          <p:cNvPr id="16" name="Picture 15" descr="A screen shot of a computer&#10;&#10;Description automatically generated">
            <a:extLst>
              <a:ext uri="{FF2B5EF4-FFF2-40B4-BE49-F238E27FC236}">
                <a16:creationId xmlns:a16="http://schemas.microsoft.com/office/drawing/2014/main" id="{2C6DB786-F6FF-FA9C-5B9A-444B783309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2" r="64706" b="56078"/>
          <a:stretch/>
        </p:blipFill>
        <p:spPr>
          <a:xfrm>
            <a:off x="356032" y="3856229"/>
            <a:ext cx="3757297" cy="239658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DEA5833-0838-DBBC-135D-0211BD1DB8D4}"/>
              </a:ext>
            </a:extLst>
          </p:cNvPr>
          <p:cNvSpPr txBox="1"/>
          <p:nvPr/>
        </p:nvSpPr>
        <p:spPr>
          <a:xfrm>
            <a:off x="4383159" y="92249"/>
            <a:ext cx="3425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CG321 CG321 CG3C50 OG3C51</a:t>
            </a:r>
          </a:p>
        </p:txBody>
      </p:sp>
    </p:spTree>
    <p:extLst>
      <p:ext uri="{BB962C8B-B14F-4D97-AF65-F5344CB8AC3E}">
        <p14:creationId xmlns:p14="http://schemas.microsoft.com/office/powerpoint/2010/main" val="399883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Arial MT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Davide Alfieri</dc:creator>
  <cp:lastModifiedBy>Davide Alfieri</cp:lastModifiedBy>
  <cp:revision>1</cp:revision>
  <dcterms:created xsi:type="dcterms:W3CDTF">2024-03-13T15:06:35Z</dcterms:created>
  <dcterms:modified xsi:type="dcterms:W3CDTF">2024-03-13T15:09:01Z</dcterms:modified>
</cp:coreProperties>
</file>