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8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9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  <p:sldMasterId id="2147493467" r:id="rId5"/>
    <p:sldMasterId id="2147493551" r:id="rId6"/>
    <p:sldMasterId id="2147493569" r:id="rId7"/>
    <p:sldMasterId id="2147493595" r:id="rId8"/>
    <p:sldMasterId id="2147493635" r:id="rId9"/>
    <p:sldMasterId id="2147493648" r:id="rId10"/>
    <p:sldMasterId id="2147493659" r:id="rId11"/>
    <p:sldMasterId id="2147493671" r:id="rId12"/>
    <p:sldMasterId id="2147493683" r:id="rId13"/>
  </p:sldMasterIdLst>
  <p:notesMasterIdLst>
    <p:notesMasterId r:id="rId39"/>
  </p:notesMasterIdLst>
  <p:handoutMasterIdLst>
    <p:handoutMasterId r:id="rId40"/>
  </p:handoutMasterIdLst>
  <p:sldIdLst>
    <p:sldId id="522" r:id="rId14"/>
    <p:sldId id="387" r:id="rId15"/>
    <p:sldId id="545" r:id="rId16"/>
    <p:sldId id="535" r:id="rId17"/>
    <p:sldId id="534" r:id="rId18"/>
    <p:sldId id="542" r:id="rId19"/>
    <p:sldId id="377" r:id="rId20"/>
    <p:sldId id="530" r:id="rId21"/>
    <p:sldId id="393" r:id="rId22"/>
    <p:sldId id="536" r:id="rId23"/>
    <p:sldId id="537" r:id="rId24"/>
    <p:sldId id="538" r:id="rId25"/>
    <p:sldId id="539" r:id="rId26"/>
    <p:sldId id="540" r:id="rId27"/>
    <p:sldId id="390" r:id="rId28"/>
    <p:sldId id="524" r:id="rId29"/>
    <p:sldId id="532" r:id="rId30"/>
    <p:sldId id="529" r:id="rId31"/>
    <p:sldId id="531" r:id="rId32"/>
    <p:sldId id="533" r:id="rId33"/>
    <p:sldId id="544" r:id="rId34"/>
    <p:sldId id="541" r:id="rId35"/>
    <p:sldId id="543" r:id="rId36"/>
    <p:sldId id="528" r:id="rId37"/>
    <p:sldId id="514" r:id="rId38"/>
  </p:sldIdLst>
  <p:sldSz cx="9144000" cy="5143500" type="screen16x9"/>
  <p:notesSz cx="6858000" cy="9144000"/>
  <p:defaultTextStyle>
    <a:defPPr>
      <a:defRPr lang="en-US"/>
    </a:defPPr>
    <a:lvl1pPr marL="0" algn="l" defTabSz="4570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57" algn="l" defTabSz="4570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10" algn="l" defTabSz="4570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167" algn="l" defTabSz="4570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220" algn="l" defTabSz="4570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277" algn="l" defTabSz="4570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330" algn="l" defTabSz="4570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387" algn="l" defTabSz="4570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444" algn="l" defTabSz="4570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89" autoAdjust="0"/>
    <p:restoredTop sz="92171" autoAdjust="0"/>
  </p:normalViewPr>
  <p:slideViewPr>
    <p:cSldViewPr snapToGrid="0" snapToObjects="1">
      <p:cViewPr>
        <p:scale>
          <a:sx n="100" d="100"/>
          <a:sy n="100" d="100"/>
        </p:scale>
        <p:origin x="1626" y="-4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2" d="100"/>
        <a:sy n="112" d="100"/>
      </p:scale>
      <p:origin x="0" y="34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2" Type="http://schemas.openxmlformats.org/officeDocument/2006/relationships/customXml" Target="../customXml/item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Type of Code</c:v>
                </c:pt>
              </c:strCache>
            </c:strRef>
          </c:tx>
          <c:cat>
            <c:strRef>
              <c:f>Sheet1!$A$2:$A$10</c:f>
              <c:strCache>
                <c:ptCount val="9"/>
                <c:pt idx="0">
                  <c:v>C++</c:v>
                </c:pt>
                <c:pt idx="1">
                  <c:v>Graphics</c:v>
                </c:pt>
                <c:pt idx="2">
                  <c:v>CUDA</c:v>
                </c:pt>
                <c:pt idx="3">
                  <c:v>C </c:v>
                </c:pt>
                <c:pt idx="4">
                  <c:v>CPU intrinsics</c:v>
                </c:pt>
                <c:pt idx="5">
                  <c:v>TclBind</c:v>
                </c:pt>
                <c:pt idx="6">
                  <c:v>PyBind</c:v>
                </c:pt>
                <c:pt idx="7">
                  <c:v>Headers</c:v>
                </c:pt>
                <c:pt idx="8">
                  <c:v>GUI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103000</c:v>
                </c:pt>
                <c:pt idx="1">
                  <c:v>37000</c:v>
                </c:pt>
                <c:pt idx="2">
                  <c:v>19000</c:v>
                </c:pt>
                <c:pt idx="3">
                  <c:v>14000</c:v>
                </c:pt>
                <c:pt idx="4">
                  <c:v>3100</c:v>
                </c:pt>
                <c:pt idx="5">
                  <c:v>20000</c:v>
                </c:pt>
                <c:pt idx="6">
                  <c:v>8000</c:v>
                </c:pt>
                <c:pt idx="7">
                  <c:v>46000</c:v>
                </c:pt>
                <c:pt idx="8">
                  <c:v>10000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7885504877927993"/>
          <c:y val="0.16820370793220538"/>
          <c:w val="0.30227702669241818"/>
          <c:h val="0.7864549251268755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ECB417-2A94-1A4A-9244-CE6FA45E6004}" type="datetimeFigureOut">
              <a:rPr lang="en-US" smtClean="0">
                <a:latin typeface="Arial"/>
              </a:rPr>
              <a:t>2/27/2019</a:t>
            </a:fld>
            <a:endParaRPr lang="en-US" dirty="0"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65457C-A5E4-EC47-A181-8DC0D6B6B299}" type="slidenum">
              <a:rPr lang="en-US" smtClean="0">
                <a:latin typeface="Arial"/>
              </a:rPr>
              <a:t>‹#›</a:t>
            </a:fld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234305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/>
              </a:defRPr>
            </a:lvl1pPr>
          </a:lstStyle>
          <a:p>
            <a:fld id="{EE2519ED-FA7F-FC4D-9DB3-5AF260E25E28}" type="datetimeFigureOut">
              <a:rPr lang="en-US" smtClean="0"/>
              <a:pPr/>
              <a:t>2/27/2019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/>
              </a:defRPr>
            </a:lvl1pPr>
          </a:lstStyle>
          <a:p>
            <a:fld id="{9D070434-A121-4A49-81B9-67B648BE85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5273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057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057" algn="l" defTabSz="457057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110" algn="l" defTabSz="457057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167" algn="l" defTabSz="457057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220" algn="l" defTabSz="457057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5277" algn="l" defTabSz="4570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330" algn="l" defTabSz="4570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387" algn="l" defTabSz="4570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444" algn="l" defTabSz="4570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A7F8231-C4D9-404E-BBD5-E400C1040463}" type="slidenum">
              <a:rPr lang="en-US" altLang="en-US" sz="1200" smtClean="0">
                <a:solidFill>
                  <a:prstClr val="black"/>
                </a:solidFill>
              </a:rPr>
              <a:pPr eaLnBrk="1" hangingPunct="1"/>
              <a:t>1</a:t>
            </a:fld>
            <a:endParaRPr lang="en-US" altLang="en-US" sz="1200" smtClean="0">
              <a:solidFill>
                <a:prstClr val="black"/>
              </a:solidFill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 smtClean="0">
                <a:latin typeface="Times New Roman" pitchFamily="18" charset="0"/>
              </a:rPr>
              <a:t>Novel Computational Algorithms for Future Computing Platforms - Part I of II</a:t>
            </a:r>
          </a:p>
          <a:p>
            <a:pPr eaLnBrk="1" hangingPunct="1"/>
            <a:r>
              <a:rPr lang="en-US" altLang="en-US" dirty="0" smtClean="0">
                <a:latin typeface="Times New Roman" pitchFamily="18" charset="0"/>
              </a:rPr>
              <a:t>Wednesday, February 27</a:t>
            </a:r>
          </a:p>
          <a:p>
            <a:pPr eaLnBrk="1" hangingPunct="1"/>
            <a:r>
              <a:rPr lang="en-US" altLang="en-US" dirty="0" smtClean="0">
                <a:latin typeface="Times New Roman" pitchFamily="18" charset="0"/>
              </a:rPr>
              <a:t>    Adapting Scientific Software and Designing Algorithms for Next Generation </a:t>
            </a:r>
            <a:r>
              <a:rPr lang="en-US" altLang="en-US" dirty="0" err="1" smtClean="0">
                <a:latin typeface="Times New Roman" pitchFamily="18" charset="0"/>
              </a:rPr>
              <a:t>Gpu</a:t>
            </a:r>
            <a:r>
              <a:rPr lang="en-US" altLang="en-US" dirty="0" smtClean="0">
                <a:latin typeface="Times New Roman" pitchFamily="18" charset="0"/>
              </a:rPr>
              <a:t> Computing Platforms</a:t>
            </a:r>
          </a:p>
          <a:p>
            <a:pPr eaLnBrk="1" hangingPunct="1"/>
            <a:endParaRPr lang="en-US" altLang="en-US" dirty="0" smtClean="0">
              <a:latin typeface="Times New Roman" pitchFamily="18" charset="0"/>
            </a:endParaRPr>
          </a:p>
          <a:p>
            <a:pPr eaLnBrk="1" hangingPunct="1"/>
            <a:r>
              <a:rPr lang="en-US" altLang="en-US" dirty="0" smtClean="0">
                <a:latin typeface="Times New Roman" pitchFamily="18" charset="0"/>
              </a:rPr>
              <a:t> Abstract</a:t>
            </a:r>
          </a:p>
          <a:p>
            <a:pPr eaLnBrk="1" hangingPunct="1"/>
            <a:r>
              <a:rPr lang="en-US" altLang="en-US" dirty="0" smtClean="0">
                <a:latin typeface="Times New Roman" pitchFamily="18" charset="0"/>
              </a:rPr>
              <a:t>    Over the past decade, the massively parallel hardware architecture of</a:t>
            </a:r>
          </a:p>
          <a:p>
            <a:pPr eaLnBrk="1" hangingPunct="1"/>
            <a:r>
              <a:rPr lang="en-US" altLang="en-US" dirty="0" smtClean="0">
                <a:latin typeface="Times New Roman" pitchFamily="18" charset="0"/>
              </a:rPr>
              <a:t>    GPUs has enabled them to become the de facto accelerator of choice to</a:t>
            </a:r>
          </a:p>
          <a:p>
            <a:pPr eaLnBrk="1" hangingPunct="1"/>
            <a:r>
              <a:rPr lang="en-US" altLang="en-US" dirty="0" smtClean="0">
                <a:latin typeface="Times New Roman" pitchFamily="18" charset="0"/>
              </a:rPr>
              <a:t>    address high performance computing needs across a broad range of</a:t>
            </a:r>
          </a:p>
          <a:p>
            <a:pPr eaLnBrk="1" hangingPunct="1"/>
            <a:r>
              <a:rPr lang="en-US" altLang="en-US" dirty="0" smtClean="0">
                <a:latin typeface="Times New Roman" pitchFamily="18" charset="0"/>
              </a:rPr>
              <a:t>    scientific and technical computing domains. The adaptation of existing</a:t>
            </a:r>
          </a:p>
          <a:p>
            <a:pPr eaLnBrk="1" hangingPunct="1"/>
            <a:r>
              <a:rPr lang="en-US" altLang="en-US" dirty="0" smtClean="0">
                <a:latin typeface="Times New Roman" pitchFamily="18" charset="0"/>
              </a:rPr>
              <a:t>    software and algorithms to so-called heterogeneous computing systems</a:t>
            </a:r>
          </a:p>
          <a:p>
            <a:pPr eaLnBrk="1" hangingPunct="1"/>
            <a:r>
              <a:rPr lang="en-US" altLang="en-US" dirty="0" smtClean="0">
                <a:latin typeface="Times New Roman" pitchFamily="18" charset="0"/>
              </a:rPr>
              <a:t>    composed of a mix of CPU and GPU processors poses many challenges</a:t>
            </a:r>
          </a:p>
          <a:p>
            <a:pPr eaLnBrk="1" hangingPunct="1"/>
            <a:r>
              <a:rPr lang="en-US" altLang="en-US" dirty="0" smtClean="0">
                <a:latin typeface="Times New Roman" pitchFamily="18" charset="0"/>
              </a:rPr>
              <a:t>    to </a:t>
            </a:r>
            <a:r>
              <a:rPr lang="en-US" altLang="en-US" dirty="0" err="1" smtClean="0">
                <a:latin typeface="Times New Roman" pitchFamily="18" charset="0"/>
              </a:rPr>
              <a:t>implementors</a:t>
            </a:r>
            <a:r>
              <a:rPr lang="en-US" altLang="en-US" dirty="0" smtClean="0">
                <a:latin typeface="Times New Roman" pitchFamily="18" charset="0"/>
              </a:rPr>
              <a:t>, which have been addressed in part through a decade</a:t>
            </a:r>
          </a:p>
          <a:p>
            <a:pPr eaLnBrk="1" hangingPunct="1"/>
            <a:r>
              <a:rPr lang="en-US" altLang="en-US" dirty="0" smtClean="0">
                <a:latin typeface="Times New Roman" pitchFamily="18" charset="0"/>
              </a:rPr>
              <a:t>    of improvements to programming abstractions, languages, and libraries.</a:t>
            </a:r>
          </a:p>
          <a:p>
            <a:pPr eaLnBrk="1" hangingPunct="1"/>
            <a:r>
              <a:rPr lang="en-US" altLang="en-US" dirty="0" smtClean="0">
                <a:latin typeface="Times New Roman" pitchFamily="18" charset="0"/>
              </a:rPr>
              <a:t>    State-of-the-art systems such as ORNL Summit and the NVIDIA DGX-2</a:t>
            </a:r>
          </a:p>
          <a:p>
            <a:pPr eaLnBrk="1" hangingPunct="1"/>
            <a:r>
              <a:rPr lang="en-US" altLang="en-US" dirty="0" smtClean="0">
                <a:latin typeface="Times New Roman" pitchFamily="18" charset="0"/>
              </a:rPr>
              <a:t>    bring significant hardware advances that have begun to outpace progress</a:t>
            </a:r>
          </a:p>
          <a:p>
            <a:pPr eaLnBrk="1" hangingPunct="1"/>
            <a:r>
              <a:rPr lang="en-US" altLang="en-US" dirty="0" smtClean="0">
                <a:latin typeface="Times New Roman" pitchFamily="18" charset="0"/>
              </a:rPr>
              <a:t>    the programming side, and one can forecast a number of likely</a:t>
            </a:r>
          </a:p>
          <a:p>
            <a:pPr eaLnBrk="1" hangingPunct="1"/>
            <a:r>
              <a:rPr lang="en-US" altLang="en-US" dirty="0" smtClean="0">
                <a:latin typeface="Times New Roman" pitchFamily="18" charset="0"/>
              </a:rPr>
              <a:t>    directions for ongoing hardware evolution that will create additional</a:t>
            </a:r>
          </a:p>
          <a:p>
            <a:pPr eaLnBrk="1" hangingPunct="1"/>
            <a:r>
              <a:rPr lang="en-US" altLang="en-US" dirty="0" smtClean="0">
                <a:latin typeface="Times New Roman" pitchFamily="18" charset="0"/>
              </a:rPr>
              <a:t>    needs for further programming abstractions, language features,</a:t>
            </a:r>
          </a:p>
          <a:p>
            <a:pPr eaLnBrk="1" hangingPunct="1"/>
            <a:r>
              <a:rPr lang="en-US" altLang="en-US" dirty="0" smtClean="0">
                <a:latin typeface="Times New Roman" pitchFamily="18" charset="0"/>
              </a:rPr>
              <a:t>    and algorithm design methodologies. This talk will discuss past</a:t>
            </a:r>
          </a:p>
          <a:p>
            <a:pPr eaLnBrk="1" hangingPunct="1"/>
            <a:r>
              <a:rPr lang="en-US" altLang="en-US" dirty="0" smtClean="0">
                <a:latin typeface="Times New Roman" pitchFamily="18" charset="0"/>
              </a:rPr>
              <a:t>    and ongoing experiences with the adaptation of technical and</a:t>
            </a:r>
          </a:p>
          <a:p>
            <a:pPr eaLnBrk="1" hangingPunct="1"/>
            <a:r>
              <a:rPr lang="en-US" altLang="en-US" dirty="0" smtClean="0">
                <a:latin typeface="Times New Roman" pitchFamily="18" charset="0"/>
              </a:rPr>
              <a:t>    scientific software for GPU-accelerated platforms and the challenges</a:t>
            </a:r>
          </a:p>
          <a:p>
            <a:pPr eaLnBrk="1" hangingPunct="1"/>
            <a:r>
              <a:rPr lang="en-US" altLang="en-US" dirty="0" smtClean="0">
                <a:latin typeface="Times New Roman" pitchFamily="18" charset="0"/>
              </a:rPr>
              <a:t>    they embody, and will describe challenges associated with emerging</a:t>
            </a:r>
          </a:p>
          <a:p>
            <a:pPr eaLnBrk="1" hangingPunct="1"/>
            <a:r>
              <a:rPr lang="en-US" altLang="en-US" dirty="0" smtClean="0">
                <a:latin typeface="Times New Roman" pitchFamily="18" charset="0"/>
              </a:rPr>
              <a:t>    and future hardware capabilities and the their impact on algorithm</a:t>
            </a:r>
          </a:p>
          <a:p>
            <a:pPr eaLnBrk="1" hangingPunct="1"/>
            <a:r>
              <a:rPr lang="en-US" altLang="en-US" dirty="0" smtClean="0">
                <a:latin typeface="Times New Roman" pitchFamily="18" charset="0"/>
              </a:rPr>
              <a:t>    and software design.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Text Box 3"/>
          <p:cNvSpPr txBox="1"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mtClean="0"/>
              <a:t>Threads in a thread block (potentially) execute in parallel</a:t>
            </a:r>
          </a:p>
          <a:p>
            <a:r>
              <a:rPr lang="en-US" altLang="en-US" smtClean="0"/>
              <a:t>Threads in a block can communicate via fast shared memory</a:t>
            </a:r>
          </a:p>
          <a:p>
            <a:r>
              <a:rPr lang="en-US" altLang="en-US" smtClean="0"/>
              <a:t>Global memory reads are slow</a:t>
            </a:r>
          </a:p>
          <a:p>
            <a:r>
              <a:rPr lang="en-US" altLang="en-US" smtClean="0"/>
              <a:t>Constant memory is fast, but can only be written by host at kernel startup.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70434-A121-4A49-81B9-67B648BE8527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0146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3" name="Shape 22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 large number of them drive large-scale simulation and visualization challenges that you will see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 txBox="1">
            <a:spLocks noGrp="1" noChangeArrowheads="1"/>
          </p:cNvSpPr>
          <p:nvPr/>
        </p:nvSpPr>
        <p:spPr bwMode="auto">
          <a:xfrm>
            <a:off x="3885903" y="8687405"/>
            <a:ext cx="2972097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2" tIns="45700" rIns="91402" bIns="45700" anchor="b"/>
          <a:lstStyle>
            <a:lvl1pPr algn="l" eaLnBrk="0" hangingPunct="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defTabSz="457101" eaLnBrk="1" hangingPunct="1">
              <a:spcBef>
                <a:spcPct val="0"/>
              </a:spcBef>
            </a:pPr>
            <a:fld id="{2A69B0F6-4C85-4A57-B86C-D17FF6144E59}" type="slidenum">
              <a:rPr lang="en-US" altLang="en-US">
                <a:solidFill>
                  <a:prstClr val="black"/>
                </a:solidFill>
              </a:rPr>
              <a:pPr algn="r" defTabSz="457101" eaLnBrk="1" hangingPunct="1">
                <a:spcBef>
                  <a:spcPct val="0"/>
                </a:spcBef>
              </a:pPr>
              <a:t>24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7413"/>
          </a:xfrm>
          <a:ln/>
        </p:spPr>
      </p:sp>
      <p:sp>
        <p:nvSpPr>
          <p:cNvPr id="37892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6098" y="4343704"/>
            <a:ext cx="5485805" cy="411389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391" tIns="45695" rIns="91391" bIns="45695"/>
          <a:lstStyle/>
          <a:p>
            <a:pPr defTabSz="964038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4"/>
            <a:ext cx="7772400" cy="110251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60F08-A8A3-3144-8A4D-EB9B67038CA9}" type="datetime1">
              <a:rPr lang="en-US" smtClean="0"/>
              <a:t>2/27/2019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734035"/>
            <a:ext cx="8229600" cy="273844"/>
          </a:xfrm>
          <a:prstGeom prst="rect">
            <a:avLst/>
          </a:prstGeom>
        </p:spPr>
        <p:txBody>
          <a:bodyPr lIns="34277" tIns="17140" rIns="34277" bIns="17140"/>
          <a:lstStyle>
            <a:lvl1pPr>
              <a:defRPr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1404009"/>
      </p:ext>
    </p:extLst>
  </p:cSld>
  <p:clrMapOvr>
    <a:masterClrMapping/>
  </p:clrMapOvr>
  <p:transition spd="med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01" indent="0">
              <a:buNone/>
              <a:defRPr sz="1200"/>
            </a:lvl2pPr>
            <a:lvl3pPr marL="914202" indent="0">
              <a:buNone/>
              <a:defRPr sz="1000"/>
            </a:lvl3pPr>
            <a:lvl4pPr marL="1371303" indent="0">
              <a:buNone/>
              <a:defRPr sz="900"/>
            </a:lvl4pPr>
            <a:lvl5pPr marL="1828404" indent="0">
              <a:buNone/>
              <a:defRPr sz="900"/>
            </a:lvl5pPr>
            <a:lvl6pPr marL="2285505" indent="0">
              <a:buNone/>
              <a:defRPr sz="900"/>
            </a:lvl6pPr>
            <a:lvl7pPr marL="2742606" indent="0">
              <a:buNone/>
              <a:defRPr sz="900"/>
            </a:lvl7pPr>
            <a:lvl8pPr marL="3199707" indent="0">
              <a:buNone/>
              <a:defRPr sz="900"/>
            </a:lvl8pPr>
            <a:lvl9pPr marL="365680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4734035"/>
            <a:ext cx="8229600" cy="273844"/>
          </a:xfrm>
          <a:prstGeom prst="rect">
            <a:avLst/>
          </a:prstGeom>
        </p:spPr>
        <p:txBody>
          <a:bodyPr lIns="34281" tIns="17140" rIns="34281" bIns="17140"/>
          <a:lstStyle>
            <a:lvl1pPr>
              <a:defRPr>
                <a:latin typeface="Arial"/>
              </a:defRPr>
            </a:lvl1pPr>
          </a:lstStyle>
          <a:p>
            <a:pPr defTabSz="457101"/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053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01" indent="0">
              <a:buNone/>
              <a:defRPr sz="2800"/>
            </a:lvl2pPr>
            <a:lvl3pPr marL="914202" indent="0">
              <a:buNone/>
              <a:defRPr sz="2400"/>
            </a:lvl3pPr>
            <a:lvl4pPr marL="1371303" indent="0">
              <a:buNone/>
              <a:defRPr sz="2000"/>
            </a:lvl4pPr>
            <a:lvl5pPr marL="1828404" indent="0">
              <a:buNone/>
              <a:defRPr sz="2000"/>
            </a:lvl5pPr>
            <a:lvl6pPr marL="2285505" indent="0">
              <a:buNone/>
              <a:defRPr sz="2000"/>
            </a:lvl6pPr>
            <a:lvl7pPr marL="2742606" indent="0">
              <a:buNone/>
              <a:defRPr sz="2000"/>
            </a:lvl7pPr>
            <a:lvl8pPr marL="3199707" indent="0">
              <a:buNone/>
              <a:defRPr sz="2000"/>
            </a:lvl8pPr>
            <a:lvl9pPr marL="365680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01" indent="0">
              <a:buNone/>
              <a:defRPr sz="1200"/>
            </a:lvl2pPr>
            <a:lvl3pPr marL="914202" indent="0">
              <a:buNone/>
              <a:defRPr sz="1000"/>
            </a:lvl3pPr>
            <a:lvl4pPr marL="1371303" indent="0">
              <a:buNone/>
              <a:defRPr sz="900"/>
            </a:lvl4pPr>
            <a:lvl5pPr marL="1828404" indent="0">
              <a:buNone/>
              <a:defRPr sz="900"/>
            </a:lvl5pPr>
            <a:lvl6pPr marL="2285505" indent="0">
              <a:buNone/>
              <a:defRPr sz="900"/>
            </a:lvl6pPr>
            <a:lvl7pPr marL="2742606" indent="0">
              <a:buNone/>
              <a:defRPr sz="900"/>
            </a:lvl7pPr>
            <a:lvl8pPr marL="3199707" indent="0">
              <a:buNone/>
              <a:defRPr sz="900"/>
            </a:lvl8pPr>
            <a:lvl9pPr marL="365680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4734035"/>
            <a:ext cx="8229600" cy="273844"/>
          </a:xfrm>
          <a:prstGeom prst="rect">
            <a:avLst/>
          </a:prstGeom>
        </p:spPr>
        <p:txBody>
          <a:bodyPr lIns="34281" tIns="17140" rIns="34281" bIns="17140"/>
          <a:lstStyle>
            <a:lvl1pPr>
              <a:defRPr>
                <a:latin typeface="Arial"/>
              </a:defRPr>
            </a:lvl1pPr>
          </a:lstStyle>
          <a:p>
            <a:pPr defTabSz="457101"/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391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485900"/>
            <a:ext cx="3810000" cy="3086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5900"/>
            <a:ext cx="3810000" cy="3086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144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457200"/>
            <a:ext cx="7770813" cy="8560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1" y="1485900"/>
            <a:ext cx="3808413" cy="30849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6613" y="1485900"/>
            <a:ext cx="3810000" cy="308491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89157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752477"/>
            <a:ext cx="8229600" cy="273844"/>
          </a:xfrm>
          <a:prstGeom prst="rect">
            <a:avLst/>
          </a:prstGeom>
        </p:spPr>
        <p:txBody>
          <a:bodyPr lIns="34281" tIns="17140" rIns="34281" bIns="17140"/>
          <a:lstStyle>
            <a:lvl1pPr>
              <a:defRPr>
                <a:latin typeface="Arial"/>
              </a:defRPr>
            </a:lvl1pPr>
          </a:lstStyle>
          <a:p>
            <a:pPr defTabSz="457101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733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734035"/>
            <a:ext cx="8229600" cy="273844"/>
          </a:xfrm>
          <a:prstGeom prst="rect">
            <a:avLst/>
          </a:prstGeom>
        </p:spPr>
        <p:txBody>
          <a:bodyPr lIns="34281" tIns="17140" rIns="34281" bIns="17140"/>
          <a:lstStyle>
            <a:lvl1pPr>
              <a:defRPr>
                <a:latin typeface="Arial"/>
              </a:defRPr>
            </a:lvl1pPr>
          </a:lstStyle>
          <a:p>
            <a:pPr defTabSz="457101"/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714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0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0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6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7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8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734035"/>
            <a:ext cx="8229600" cy="273844"/>
          </a:xfrm>
          <a:prstGeom prst="rect">
            <a:avLst/>
          </a:prstGeom>
        </p:spPr>
        <p:txBody>
          <a:bodyPr lIns="34281" tIns="17140" rIns="34281" bIns="17140"/>
          <a:lstStyle>
            <a:lvl1pPr>
              <a:defRPr>
                <a:latin typeface="Arial"/>
              </a:defRPr>
            </a:lvl1pPr>
          </a:lstStyle>
          <a:p>
            <a:pPr defTabSz="457101"/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677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4734035"/>
            <a:ext cx="8229600" cy="273844"/>
          </a:xfrm>
          <a:prstGeom prst="rect">
            <a:avLst/>
          </a:prstGeom>
        </p:spPr>
        <p:txBody>
          <a:bodyPr lIns="34281" tIns="17140" rIns="34281" bIns="17140"/>
          <a:lstStyle>
            <a:lvl1pPr>
              <a:defRPr>
                <a:latin typeface="Arial"/>
              </a:defRPr>
            </a:lvl1pPr>
          </a:lstStyle>
          <a:p>
            <a:pPr defTabSz="457101"/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495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1" indent="0">
              <a:buNone/>
              <a:defRPr sz="2000" b="1"/>
            </a:lvl2pPr>
            <a:lvl3pPr marL="914202" indent="0">
              <a:buNone/>
              <a:defRPr sz="1800" b="1"/>
            </a:lvl3pPr>
            <a:lvl4pPr marL="1371303" indent="0">
              <a:buNone/>
              <a:defRPr sz="1600" b="1"/>
            </a:lvl4pPr>
            <a:lvl5pPr marL="1828404" indent="0">
              <a:buNone/>
              <a:defRPr sz="1600" b="1"/>
            </a:lvl5pPr>
            <a:lvl6pPr marL="2285505" indent="0">
              <a:buNone/>
              <a:defRPr sz="1600" b="1"/>
            </a:lvl6pPr>
            <a:lvl7pPr marL="2742606" indent="0">
              <a:buNone/>
              <a:defRPr sz="1600" b="1"/>
            </a:lvl7pPr>
            <a:lvl8pPr marL="3199707" indent="0">
              <a:buNone/>
              <a:defRPr sz="1600" b="1"/>
            </a:lvl8pPr>
            <a:lvl9pPr marL="365680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1" indent="0">
              <a:buNone/>
              <a:defRPr sz="2000" b="1"/>
            </a:lvl2pPr>
            <a:lvl3pPr marL="914202" indent="0">
              <a:buNone/>
              <a:defRPr sz="1800" b="1"/>
            </a:lvl3pPr>
            <a:lvl4pPr marL="1371303" indent="0">
              <a:buNone/>
              <a:defRPr sz="1600" b="1"/>
            </a:lvl4pPr>
            <a:lvl5pPr marL="1828404" indent="0">
              <a:buNone/>
              <a:defRPr sz="1600" b="1"/>
            </a:lvl5pPr>
            <a:lvl6pPr marL="2285505" indent="0">
              <a:buNone/>
              <a:defRPr sz="1600" b="1"/>
            </a:lvl6pPr>
            <a:lvl7pPr marL="2742606" indent="0">
              <a:buNone/>
              <a:defRPr sz="1600" b="1"/>
            </a:lvl7pPr>
            <a:lvl8pPr marL="3199707" indent="0">
              <a:buNone/>
              <a:defRPr sz="1600" b="1"/>
            </a:lvl8pPr>
            <a:lvl9pPr marL="365680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4734035"/>
            <a:ext cx="8229600" cy="273844"/>
          </a:xfrm>
          <a:prstGeom prst="rect">
            <a:avLst/>
          </a:prstGeom>
        </p:spPr>
        <p:txBody>
          <a:bodyPr lIns="34281" tIns="17140" rIns="34281" bIns="17140"/>
          <a:lstStyle>
            <a:lvl1pPr>
              <a:defRPr>
                <a:latin typeface="Arial"/>
              </a:defRPr>
            </a:lvl1pPr>
          </a:lstStyle>
          <a:p>
            <a:pPr defTabSz="457101"/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56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4734035"/>
            <a:ext cx="8229600" cy="273844"/>
          </a:xfrm>
          <a:prstGeom prst="rect">
            <a:avLst/>
          </a:prstGeom>
        </p:spPr>
        <p:txBody>
          <a:bodyPr lIns="34281" tIns="17140" rIns="34281" bIns="17140"/>
          <a:lstStyle>
            <a:lvl1pPr>
              <a:defRPr>
                <a:latin typeface="Arial"/>
              </a:defRPr>
            </a:lvl1pPr>
          </a:lstStyle>
          <a:p>
            <a:pPr defTabSz="457101"/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381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752477"/>
            <a:ext cx="8229600" cy="273844"/>
          </a:xfrm>
          <a:prstGeom prst="rect">
            <a:avLst/>
          </a:prstGeom>
        </p:spPr>
        <p:txBody>
          <a:bodyPr lIns="34277" tIns="17140" rIns="34277" bIns="17140"/>
          <a:lstStyle>
            <a:lvl1pPr>
              <a:defRPr>
                <a:latin typeface="Arial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4"/>
            <a:ext cx="7772400" cy="110251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753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4734035"/>
            <a:ext cx="8229600" cy="273844"/>
          </a:xfrm>
          <a:prstGeom prst="rect">
            <a:avLst/>
          </a:prstGeom>
        </p:spPr>
        <p:txBody>
          <a:bodyPr lIns="34281" tIns="17140" rIns="34281" bIns="17140"/>
          <a:lstStyle>
            <a:lvl1pPr>
              <a:defRPr>
                <a:latin typeface="Arial"/>
              </a:defRPr>
            </a:lvl1pPr>
          </a:lstStyle>
          <a:p>
            <a:pPr defTabSz="457101"/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972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01" indent="0">
              <a:buNone/>
              <a:defRPr sz="1200"/>
            </a:lvl2pPr>
            <a:lvl3pPr marL="914202" indent="0">
              <a:buNone/>
              <a:defRPr sz="1000"/>
            </a:lvl3pPr>
            <a:lvl4pPr marL="1371303" indent="0">
              <a:buNone/>
              <a:defRPr sz="900"/>
            </a:lvl4pPr>
            <a:lvl5pPr marL="1828404" indent="0">
              <a:buNone/>
              <a:defRPr sz="900"/>
            </a:lvl5pPr>
            <a:lvl6pPr marL="2285505" indent="0">
              <a:buNone/>
              <a:defRPr sz="900"/>
            </a:lvl6pPr>
            <a:lvl7pPr marL="2742606" indent="0">
              <a:buNone/>
              <a:defRPr sz="900"/>
            </a:lvl7pPr>
            <a:lvl8pPr marL="3199707" indent="0">
              <a:buNone/>
              <a:defRPr sz="900"/>
            </a:lvl8pPr>
            <a:lvl9pPr marL="365680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4734035"/>
            <a:ext cx="8229600" cy="273844"/>
          </a:xfrm>
          <a:prstGeom prst="rect">
            <a:avLst/>
          </a:prstGeom>
        </p:spPr>
        <p:txBody>
          <a:bodyPr lIns="34281" tIns="17140" rIns="34281" bIns="17140"/>
          <a:lstStyle>
            <a:lvl1pPr>
              <a:defRPr>
                <a:latin typeface="Arial"/>
              </a:defRPr>
            </a:lvl1pPr>
          </a:lstStyle>
          <a:p>
            <a:pPr defTabSz="457101"/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173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01" indent="0">
              <a:buNone/>
              <a:defRPr sz="2800"/>
            </a:lvl2pPr>
            <a:lvl3pPr marL="914202" indent="0">
              <a:buNone/>
              <a:defRPr sz="2400"/>
            </a:lvl3pPr>
            <a:lvl4pPr marL="1371303" indent="0">
              <a:buNone/>
              <a:defRPr sz="2000"/>
            </a:lvl4pPr>
            <a:lvl5pPr marL="1828404" indent="0">
              <a:buNone/>
              <a:defRPr sz="2000"/>
            </a:lvl5pPr>
            <a:lvl6pPr marL="2285505" indent="0">
              <a:buNone/>
              <a:defRPr sz="2000"/>
            </a:lvl6pPr>
            <a:lvl7pPr marL="2742606" indent="0">
              <a:buNone/>
              <a:defRPr sz="2000"/>
            </a:lvl7pPr>
            <a:lvl8pPr marL="3199707" indent="0">
              <a:buNone/>
              <a:defRPr sz="2000"/>
            </a:lvl8pPr>
            <a:lvl9pPr marL="365680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01" indent="0">
              <a:buNone/>
              <a:defRPr sz="1200"/>
            </a:lvl2pPr>
            <a:lvl3pPr marL="914202" indent="0">
              <a:buNone/>
              <a:defRPr sz="1000"/>
            </a:lvl3pPr>
            <a:lvl4pPr marL="1371303" indent="0">
              <a:buNone/>
              <a:defRPr sz="900"/>
            </a:lvl4pPr>
            <a:lvl5pPr marL="1828404" indent="0">
              <a:buNone/>
              <a:defRPr sz="900"/>
            </a:lvl5pPr>
            <a:lvl6pPr marL="2285505" indent="0">
              <a:buNone/>
              <a:defRPr sz="900"/>
            </a:lvl6pPr>
            <a:lvl7pPr marL="2742606" indent="0">
              <a:buNone/>
              <a:defRPr sz="900"/>
            </a:lvl7pPr>
            <a:lvl8pPr marL="3199707" indent="0">
              <a:buNone/>
              <a:defRPr sz="900"/>
            </a:lvl8pPr>
            <a:lvl9pPr marL="365680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4734035"/>
            <a:ext cx="8229600" cy="273844"/>
          </a:xfrm>
          <a:prstGeom prst="rect">
            <a:avLst/>
          </a:prstGeom>
        </p:spPr>
        <p:txBody>
          <a:bodyPr lIns="34281" tIns="17140" rIns="34281" bIns="17140"/>
          <a:lstStyle>
            <a:lvl1pPr>
              <a:defRPr>
                <a:latin typeface="Arial"/>
              </a:defRPr>
            </a:lvl1pPr>
          </a:lstStyle>
          <a:p>
            <a:pPr defTabSz="457101"/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901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485900"/>
            <a:ext cx="3810000" cy="3086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5900"/>
            <a:ext cx="3810000" cy="3086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625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457200"/>
            <a:ext cx="7770813" cy="8560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1" y="1485900"/>
            <a:ext cx="3808413" cy="30849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6613" y="1485900"/>
            <a:ext cx="3810000" cy="308491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4027715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734035"/>
            <a:ext cx="8229600" cy="273844"/>
          </a:xfrm>
          <a:prstGeom prst="rect">
            <a:avLst/>
          </a:prstGeom>
        </p:spPr>
        <p:txBody>
          <a:bodyPr lIns="34277" tIns="17140" rIns="34277" bIns="17140"/>
          <a:lstStyle>
            <a:lvl1pPr>
              <a:defRPr>
                <a:latin typeface="Arial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28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5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6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2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3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4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734035"/>
            <a:ext cx="8229600" cy="273844"/>
          </a:xfrm>
          <a:prstGeom prst="rect">
            <a:avLst/>
          </a:prstGeom>
        </p:spPr>
        <p:txBody>
          <a:bodyPr lIns="34277" tIns="17140" rIns="34277" bIns="17140"/>
          <a:lstStyle>
            <a:lvl1pPr>
              <a:defRPr>
                <a:latin typeface="Arial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597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4734035"/>
            <a:ext cx="8229600" cy="273844"/>
          </a:xfrm>
          <a:prstGeom prst="rect">
            <a:avLst/>
          </a:prstGeom>
        </p:spPr>
        <p:txBody>
          <a:bodyPr lIns="34277" tIns="17140" rIns="34277" bIns="17140"/>
          <a:lstStyle>
            <a:lvl1pPr>
              <a:defRPr>
                <a:latin typeface="Arial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483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7" indent="0">
              <a:buNone/>
              <a:defRPr sz="2000" b="1"/>
            </a:lvl2pPr>
            <a:lvl3pPr marL="914110" indent="0">
              <a:buNone/>
              <a:defRPr sz="1800" b="1"/>
            </a:lvl3pPr>
            <a:lvl4pPr marL="1371167" indent="0">
              <a:buNone/>
              <a:defRPr sz="1600" b="1"/>
            </a:lvl4pPr>
            <a:lvl5pPr marL="1828220" indent="0">
              <a:buNone/>
              <a:defRPr sz="1600" b="1"/>
            </a:lvl5pPr>
            <a:lvl6pPr marL="2285277" indent="0">
              <a:buNone/>
              <a:defRPr sz="1600" b="1"/>
            </a:lvl6pPr>
            <a:lvl7pPr marL="2742330" indent="0">
              <a:buNone/>
              <a:defRPr sz="1600" b="1"/>
            </a:lvl7pPr>
            <a:lvl8pPr marL="3199387" indent="0">
              <a:buNone/>
              <a:defRPr sz="1600" b="1"/>
            </a:lvl8pPr>
            <a:lvl9pPr marL="365644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7" indent="0">
              <a:buNone/>
              <a:defRPr sz="2000" b="1"/>
            </a:lvl2pPr>
            <a:lvl3pPr marL="914110" indent="0">
              <a:buNone/>
              <a:defRPr sz="1800" b="1"/>
            </a:lvl3pPr>
            <a:lvl4pPr marL="1371167" indent="0">
              <a:buNone/>
              <a:defRPr sz="1600" b="1"/>
            </a:lvl4pPr>
            <a:lvl5pPr marL="1828220" indent="0">
              <a:buNone/>
              <a:defRPr sz="1600" b="1"/>
            </a:lvl5pPr>
            <a:lvl6pPr marL="2285277" indent="0">
              <a:buNone/>
              <a:defRPr sz="1600" b="1"/>
            </a:lvl6pPr>
            <a:lvl7pPr marL="2742330" indent="0">
              <a:buNone/>
              <a:defRPr sz="1600" b="1"/>
            </a:lvl7pPr>
            <a:lvl8pPr marL="3199387" indent="0">
              <a:buNone/>
              <a:defRPr sz="1600" b="1"/>
            </a:lvl8pPr>
            <a:lvl9pPr marL="365644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4734035"/>
            <a:ext cx="8229600" cy="273844"/>
          </a:xfrm>
          <a:prstGeom prst="rect">
            <a:avLst/>
          </a:prstGeom>
        </p:spPr>
        <p:txBody>
          <a:bodyPr lIns="34277" tIns="17140" rIns="34277" bIns="17140"/>
          <a:lstStyle>
            <a:lvl1pPr>
              <a:defRPr>
                <a:latin typeface="Arial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572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4734035"/>
            <a:ext cx="8229600" cy="273844"/>
          </a:xfrm>
          <a:prstGeom prst="rect">
            <a:avLst/>
          </a:prstGeom>
        </p:spPr>
        <p:txBody>
          <a:bodyPr lIns="34277" tIns="17140" rIns="34277" bIns="17140"/>
          <a:lstStyle>
            <a:lvl1pPr>
              <a:defRPr>
                <a:latin typeface="Arial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475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4734035"/>
            <a:ext cx="8229600" cy="273844"/>
          </a:xfrm>
          <a:prstGeom prst="rect">
            <a:avLst/>
          </a:prstGeom>
        </p:spPr>
        <p:txBody>
          <a:bodyPr lIns="34277" tIns="17140" rIns="34277" bIns="17140"/>
          <a:lstStyle>
            <a:lvl1pPr>
              <a:defRPr>
                <a:latin typeface="Arial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457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3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057" indent="0">
              <a:buNone/>
              <a:defRPr sz="1200"/>
            </a:lvl2pPr>
            <a:lvl3pPr marL="914110" indent="0">
              <a:buNone/>
              <a:defRPr sz="1000"/>
            </a:lvl3pPr>
            <a:lvl4pPr marL="1371167" indent="0">
              <a:buNone/>
              <a:defRPr sz="900"/>
            </a:lvl4pPr>
            <a:lvl5pPr marL="1828220" indent="0">
              <a:buNone/>
              <a:defRPr sz="900"/>
            </a:lvl5pPr>
            <a:lvl6pPr marL="2285277" indent="0">
              <a:buNone/>
              <a:defRPr sz="900"/>
            </a:lvl6pPr>
            <a:lvl7pPr marL="2742330" indent="0">
              <a:buNone/>
              <a:defRPr sz="900"/>
            </a:lvl7pPr>
            <a:lvl8pPr marL="3199387" indent="0">
              <a:buNone/>
              <a:defRPr sz="900"/>
            </a:lvl8pPr>
            <a:lvl9pPr marL="365644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4734035"/>
            <a:ext cx="8229600" cy="273844"/>
          </a:xfrm>
          <a:prstGeom prst="rect">
            <a:avLst/>
          </a:prstGeom>
        </p:spPr>
        <p:txBody>
          <a:bodyPr lIns="34277" tIns="17140" rIns="34277" bIns="17140"/>
          <a:lstStyle>
            <a:lvl1pPr>
              <a:defRPr>
                <a:latin typeface="Arial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388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057" indent="0">
              <a:buNone/>
              <a:defRPr sz="2800"/>
            </a:lvl2pPr>
            <a:lvl3pPr marL="914110" indent="0">
              <a:buNone/>
              <a:defRPr sz="2400"/>
            </a:lvl3pPr>
            <a:lvl4pPr marL="1371167" indent="0">
              <a:buNone/>
              <a:defRPr sz="2000"/>
            </a:lvl4pPr>
            <a:lvl5pPr marL="1828220" indent="0">
              <a:buNone/>
              <a:defRPr sz="2000"/>
            </a:lvl5pPr>
            <a:lvl6pPr marL="2285277" indent="0">
              <a:buNone/>
              <a:defRPr sz="2000"/>
            </a:lvl6pPr>
            <a:lvl7pPr marL="2742330" indent="0">
              <a:buNone/>
              <a:defRPr sz="2000"/>
            </a:lvl7pPr>
            <a:lvl8pPr marL="3199387" indent="0">
              <a:buNone/>
              <a:defRPr sz="2000"/>
            </a:lvl8pPr>
            <a:lvl9pPr marL="365644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057" indent="0">
              <a:buNone/>
              <a:defRPr sz="1200"/>
            </a:lvl2pPr>
            <a:lvl3pPr marL="914110" indent="0">
              <a:buNone/>
              <a:defRPr sz="1000"/>
            </a:lvl3pPr>
            <a:lvl4pPr marL="1371167" indent="0">
              <a:buNone/>
              <a:defRPr sz="900"/>
            </a:lvl4pPr>
            <a:lvl5pPr marL="1828220" indent="0">
              <a:buNone/>
              <a:defRPr sz="900"/>
            </a:lvl5pPr>
            <a:lvl6pPr marL="2285277" indent="0">
              <a:buNone/>
              <a:defRPr sz="900"/>
            </a:lvl6pPr>
            <a:lvl7pPr marL="2742330" indent="0">
              <a:buNone/>
              <a:defRPr sz="900"/>
            </a:lvl7pPr>
            <a:lvl8pPr marL="3199387" indent="0">
              <a:buNone/>
              <a:defRPr sz="900"/>
            </a:lvl8pPr>
            <a:lvl9pPr marL="365644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4734035"/>
            <a:ext cx="8229600" cy="273844"/>
          </a:xfrm>
          <a:prstGeom prst="rect">
            <a:avLst/>
          </a:prstGeom>
        </p:spPr>
        <p:txBody>
          <a:bodyPr lIns="34277" tIns="17140" rIns="34277" bIns="17140"/>
          <a:lstStyle>
            <a:lvl1pPr>
              <a:defRPr>
                <a:latin typeface="Arial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584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FF4EA-9853-8949-809B-3FF89FB4337E}" type="datetime1">
              <a:rPr lang="en-US" smtClean="0"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734035"/>
            <a:ext cx="8229600" cy="273844"/>
          </a:xfrm>
          <a:prstGeom prst="rect">
            <a:avLst/>
          </a:prstGeom>
        </p:spPr>
        <p:txBody>
          <a:bodyPr lIns="34277" tIns="17140" rIns="34277" bIns="17140"/>
          <a:lstStyle>
            <a:lvl1pPr>
              <a:defRPr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485900"/>
            <a:ext cx="3810000" cy="3086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5900"/>
            <a:ext cx="3810000" cy="3086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389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666750" y="862013"/>
            <a:ext cx="7810500" cy="1743075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666750" y="2652712"/>
            <a:ext cx="7810500" cy="595313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1700"/>
            </a:lvl1pPr>
            <a:lvl2pPr marL="0" indent="85725" algn="ctr">
              <a:spcBef>
                <a:spcPts val="0"/>
              </a:spcBef>
              <a:buSzTx/>
              <a:buNone/>
              <a:defRPr sz="1700"/>
            </a:lvl2pPr>
            <a:lvl3pPr marL="0" indent="171450" algn="ctr">
              <a:spcBef>
                <a:spcPts val="0"/>
              </a:spcBef>
              <a:buSzTx/>
              <a:buNone/>
              <a:defRPr sz="1700"/>
            </a:lvl3pPr>
            <a:lvl4pPr marL="0" indent="257175" algn="ctr">
              <a:spcBef>
                <a:spcPts val="0"/>
              </a:spcBef>
              <a:buSzTx/>
              <a:buNone/>
              <a:defRPr sz="1700"/>
            </a:lvl4pPr>
            <a:lvl5pPr marL="0" indent="342900" algn="ctr">
              <a:spcBef>
                <a:spcPts val="0"/>
              </a:spcBef>
              <a:buSzTx/>
              <a:buNone/>
              <a:defRPr sz="1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46836344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172238" y="252413"/>
            <a:ext cx="6800850" cy="3276600"/>
          </a:xfrm>
          <a:prstGeom prst="rect">
            <a:avLst/>
          </a:prstGeom>
        </p:spPr>
        <p:txBody>
          <a:bodyPr lIns="34290" tIns="17145" rIns="34290" bIns="17145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238125" y="3543300"/>
            <a:ext cx="8667750" cy="752475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238125" y="4319587"/>
            <a:ext cx="8667750" cy="595313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1700"/>
            </a:lvl1pPr>
            <a:lvl2pPr marL="0" indent="85725" algn="ctr">
              <a:spcBef>
                <a:spcPts val="0"/>
              </a:spcBef>
              <a:buSzTx/>
              <a:buNone/>
              <a:defRPr sz="1700"/>
            </a:lvl2pPr>
            <a:lvl3pPr marL="0" indent="171450" algn="ctr">
              <a:spcBef>
                <a:spcPts val="0"/>
              </a:spcBef>
              <a:buSzTx/>
              <a:buNone/>
              <a:defRPr sz="1700"/>
            </a:lvl3pPr>
            <a:lvl4pPr marL="0" indent="257175" algn="ctr">
              <a:spcBef>
                <a:spcPts val="0"/>
              </a:spcBef>
              <a:buSzTx/>
              <a:buNone/>
              <a:defRPr sz="1700"/>
            </a:lvl4pPr>
            <a:lvl5pPr marL="0" indent="342900" algn="ctr">
              <a:spcBef>
                <a:spcPts val="0"/>
              </a:spcBef>
              <a:buSzTx/>
              <a:buNone/>
              <a:defRPr sz="1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9600491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666750" y="1700213"/>
            <a:ext cx="7810500" cy="174307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41681486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4937243" y="414338"/>
            <a:ext cx="3571875" cy="4314825"/>
          </a:xfrm>
          <a:prstGeom prst="rect">
            <a:avLst/>
          </a:prstGeom>
        </p:spPr>
        <p:txBody>
          <a:bodyPr lIns="34290" tIns="17145" rIns="34290" bIns="17145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619125" y="414338"/>
            <a:ext cx="3833813" cy="2105025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619125" y="2566988"/>
            <a:ext cx="3833813" cy="2162175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1700"/>
            </a:lvl1pPr>
            <a:lvl2pPr marL="0" indent="85725" algn="ctr">
              <a:spcBef>
                <a:spcPts val="0"/>
              </a:spcBef>
              <a:buSzTx/>
              <a:buNone/>
              <a:defRPr sz="1700"/>
            </a:lvl2pPr>
            <a:lvl3pPr marL="0" indent="171450" algn="ctr">
              <a:spcBef>
                <a:spcPts val="0"/>
              </a:spcBef>
              <a:buSzTx/>
              <a:buNone/>
              <a:defRPr sz="1700"/>
            </a:lvl3pPr>
            <a:lvl4pPr marL="0" indent="257175" algn="ctr">
              <a:spcBef>
                <a:spcPts val="0"/>
              </a:spcBef>
              <a:buSzTx/>
              <a:buNone/>
              <a:defRPr sz="1700"/>
            </a:lvl4pPr>
            <a:lvl5pPr marL="0" indent="342900" algn="ctr">
              <a:spcBef>
                <a:spcPts val="0"/>
              </a:spcBef>
              <a:buSzTx/>
              <a:buNone/>
              <a:defRPr sz="1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0979563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4235206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4938713" y="1214437"/>
            <a:ext cx="3571875" cy="3452813"/>
          </a:xfrm>
          <a:prstGeom prst="rect">
            <a:avLst/>
          </a:prstGeom>
        </p:spPr>
        <p:txBody>
          <a:bodyPr lIns="34290" tIns="17145" rIns="34290" bIns="17145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633413" y="1214437"/>
            <a:ext cx="3752850" cy="3452813"/>
          </a:xfrm>
          <a:prstGeom prst="rect">
            <a:avLst/>
          </a:prstGeom>
        </p:spPr>
        <p:txBody>
          <a:bodyPr/>
          <a:lstStyle>
            <a:lvl1pPr marL="209550" indent="-209550">
              <a:spcBef>
                <a:spcPts val="1688"/>
              </a:spcBef>
              <a:defRPr sz="1700"/>
            </a:lvl1pPr>
            <a:lvl2pPr marL="419100" indent="-209550">
              <a:spcBef>
                <a:spcPts val="1688"/>
              </a:spcBef>
              <a:defRPr sz="1700"/>
            </a:lvl2pPr>
            <a:lvl3pPr marL="628650" indent="-209550">
              <a:spcBef>
                <a:spcPts val="1688"/>
              </a:spcBef>
              <a:defRPr sz="1700"/>
            </a:lvl3pPr>
            <a:lvl4pPr marL="838200" indent="-209550">
              <a:spcBef>
                <a:spcPts val="1688"/>
              </a:spcBef>
              <a:defRPr sz="1700"/>
            </a:lvl4pPr>
            <a:lvl5pPr marL="1047750" indent="-209550">
              <a:spcBef>
                <a:spcPts val="1688"/>
              </a:spcBef>
              <a:defRPr sz="1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33881855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633413" y="666750"/>
            <a:ext cx="7877175" cy="38052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8714334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5910262" y="2643187"/>
            <a:ext cx="2776538" cy="2081213"/>
          </a:xfrm>
          <a:prstGeom prst="rect">
            <a:avLst/>
          </a:prstGeom>
        </p:spPr>
        <p:txBody>
          <a:bodyPr lIns="34290" tIns="17145" rIns="34290" bIns="17145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5910262" y="423862"/>
            <a:ext cx="2776538" cy="2081213"/>
          </a:xfrm>
          <a:prstGeom prst="rect">
            <a:avLst/>
          </a:prstGeom>
        </p:spPr>
        <p:txBody>
          <a:bodyPr lIns="34290" tIns="17145" rIns="34290" bIns="17145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idx="15"/>
          </p:nvPr>
        </p:nvSpPr>
        <p:spPr>
          <a:xfrm>
            <a:off x="452438" y="423862"/>
            <a:ext cx="5314950" cy="4300538"/>
          </a:xfrm>
          <a:prstGeom prst="rect">
            <a:avLst/>
          </a:prstGeom>
        </p:spPr>
        <p:txBody>
          <a:bodyPr lIns="34290" tIns="17145" rIns="34290" bIns="17145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9035487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895350" y="3357563"/>
            <a:ext cx="7358063" cy="257175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895350" y="2260513"/>
            <a:ext cx="7358063" cy="3462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42576393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5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6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2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3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4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47BEC-D41F-8D47-BAA6-7551AEEBAE08}" type="datetime1">
              <a:rPr lang="en-US" smtClean="0"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734035"/>
            <a:ext cx="8229600" cy="273844"/>
          </a:xfrm>
          <a:prstGeom prst="rect">
            <a:avLst/>
          </a:prstGeom>
        </p:spPr>
        <p:txBody>
          <a:bodyPr lIns="34277" tIns="17140" rIns="34277" bIns="17140"/>
          <a:lstStyle>
            <a:lvl1pPr>
              <a:defRPr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lIns="34290" tIns="17145" rIns="34290" bIns="17145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96070238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2501041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/>
          </p:cNvSpPr>
          <p:nvPr>
            <p:ph type="title"/>
          </p:nvPr>
        </p:nvSpPr>
        <p:spPr>
          <a:xfrm>
            <a:off x="1645295" y="234404"/>
            <a:ext cx="5853411" cy="1138536"/>
          </a:xfrm>
          <a:prstGeom prst="rect">
            <a:avLst/>
          </a:prstGeom>
        </p:spPr>
        <p:txBody>
          <a:bodyPr lIns="26789" tIns="26789" rIns="26789" bIns="26789"/>
          <a:lstStyle>
            <a:lvl1pPr defTabSz="308074">
              <a:defRPr sz="2200"/>
            </a:lvl1pPr>
          </a:lstStyle>
          <a:p>
            <a:r>
              <a:t>Title Text</a:t>
            </a:r>
          </a:p>
        </p:txBody>
      </p:sp>
      <p:sp>
        <p:nvSpPr>
          <p:cNvPr id="118" name="Shape 118"/>
          <p:cNvSpPr>
            <a:spLocks noGrp="1"/>
          </p:cNvSpPr>
          <p:nvPr>
            <p:ph type="body" idx="1"/>
          </p:nvPr>
        </p:nvSpPr>
        <p:spPr>
          <a:xfrm>
            <a:off x="1645295" y="1372939"/>
            <a:ext cx="5853411" cy="3315147"/>
          </a:xfrm>
          <a:prstGeom prst="rect">
            <a:avLst/>
          </a:prstGeom>
        </p:spPr>
        <p:txBody>
          <a:bodyPr lIns="26789" tIns="26789" rIns="26789" bIns="26789"/>
          <a:lstStyle>
            <a:lvl1pPr marL="222250" indent="-222250" defTabSz="308074">
              <a:defRPr sz="1800"/>
            </a:lvl1pPr>
            <a:lvl2pPr marL="388937" indent="-222250" defTabSz="308074">
              <a:defRPr sz="1800"/>
            </a:lvl2pPr>
            <a:lvl3pPr marL="555625" indent="-222250" defTabSz="308074">
              <a:defRPr sz="1800"/>
            </a:lvl3pPr>
            <a:lvl4pPr marL="722312" indent="-222250" defTabSz="308074">
              <a:defRPr sz="1800"/>
            </a:lvl4pPr>
            <a:lvl5pPr marL="889000" indent="-222250" defTabSz="308074"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hape 119"/>
          <p:cNvSpPr>
            <a:spLocks noGrp="1"/>
          </p:cNvSpPr>
          <p:nvPr>
            <p:ph type="sldNum" sz="quarter" idx="2"/>
          </p:nvPr>
        </p:nvSpPr>
        <p:spPr>
          <a:xfrm>
            <a:off x="4471070" y="4878958"/>
            <a:ext cx="195165" cy="192601"/>
          </a:xfrm>
          <a:prstGeom prst="rect">
            <a:avLst/>
          </a:prstGeom>
        </p:spPr>
        <p:txBody>
          <a:bodyPr lIns="26789" tIns="26789" rIns="26789" bIns="26789"/>
          <a:lstStyle>
            <a:lvl1pPr defTabSz="308074"/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20811466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45710" tIns="45710" rIns="45710" bIns="45710"/>
          <a:lstStyle>
            <a:lvl1pPr defTabSz="457101">
              <a:defRPr sz="4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36" name="Shape 136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lIns="45710" tIns="45710" rIns="45710" bIns="45710" anchor="t"/>
          <a:lstStyle>
            <a:lvl1pPr marL="337469" indent="-337469" defTabSz="457101">
              <a:spcBef>
                <a:spcPts val="750"/>
              </a:spcBef>
              <a:buSzPct val="100000"/>
              <a:buFont typeface="Arial"/>
              <a:defRPr sz="3200">
                <a:latin typeface="Arial"/>
                <a:ea typeface="Arial"/>
                <a:cs typeface="Arial"/>
                <a:sym typeface="Arial"/>
              </a:defRPr>
            </a:lvl1pPr>
            <a:lvl2pPr marL="492812" indent="-321399" defTabSz="457101">
              <a:spcBef>
                <a:spcPts val="750"/>
              </a:spcBef>
              <a:buSzPct val="100000"/>
              <a:buFont typeface="Arial"/>
              <a:buChar char="–"/>
              <a:defRPr sz="3200">
                <a:latin typeface="Arial"/>
                <a:ea typeface="Arial"/>
                <a:cs typeface="Arial"/>
                <a:sym typeface="Arial"/>
              </a:defRPr>
            </a:lvl2pPr>
            <a:lvl3pPr marL="642797" indent="-299972" defTabSz="457101">
              <a:spcBef>
                <a:spcPts val="750"/>
              </a:spcBef>
              <a:buSzPct val="100000"/>
              <a:buFont typeface="Arial"/>
              <a:defRPr sz="3200">
                <a:latin typeface="Arial"/>
                <a:ea typeface="Arial"/>
                <a:cs typeface="Arial"/>
                <a:sym typeface="Arial"/>
              </a:defRPr>
            </a:lvl3pPr>
            <a:lvl4pPr marL="874205" indent="-359966" defTabSz="457101">
              <a:spcBef>
                <a:spcPts val="750"/>
              </a:spcBef>
              <a:buSzPct val="100000"/>
              <a:buFont typeface="Arial"/>
              <a:buChar char="–"/>
              <a:defRPr sz="3200">
                <a:latin typeface="Arial"/>
                <a:ea typeface="Arial"/>
                <a:cs typeface="Arial"/>
                <a:sym typeface="Arial"/>
              </a:defRPr>
            </a:lvl4pPr>
            <a:lvl5pPr marL="1045617" indent="-359966" defTabSz="457101">
              <a:spcBef>
                <a:spcPts val="750"/>
              </a:spcBef>
              <a:buSzPct val="100000"/>
              <a:buFont typeface="Arial"/>
              <a:buChar char="»"/>
              <a:defRPr sz="32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7" name="Shape 137"/>
          <p:cNvSpPr>
            <a:spLocks noGrp="1"/>
          </p:cNvSpPr>
          <p:nvPr>
            <p:ph type="sldNum" sz="quarter" idx="2"/>
          </p:nvPr>
        </p:nvSpPr>
        <p:spPr>
          <a:xfrm>
            <a:off x="6553200" y="4767263"/>
            <a:ext cx="374461" cy="369332"/>
          </a:xfrm>
          <a:prstGeom prst="rect">
            <a:avLst/>
          </a:prstGeom>
        </p:spPr>
        <p:txBody>
          <a:bodyPr lIns="45720" tIns="45720" rIns="45720" bIns="45720"/>
          <a:lstStyle>
            <a:lvl1pPr algn="l" defTabSz="457101">
              <a:defRPr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92258058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482553"/>
          </a:xfrm>
          <a:prstGeom prst="rect">
            <a:avLst/>
          </a:prstGeom>
        </p:spPr>
        <p:txBody>
          <a:bodyPr lIns="34290" tIns="34290" rIns="34290" bIns="34290"/>
          <a:lstStyle>
            <a:lvl1pPr defTabSz="685800">
              <a:lnSpc>
                <a:spcPct val="90000"/>
              </a:lnSpc>
              <a:defRPr sz="33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45" name="Shape 145"/>
          <p:cNvSpPr>
            <a:spLocks noGrp="1"/>
          </p:cNvSpPr>
          <p:nvPr>
            <p:ph type="body" idx="1"/>
          </p:nvPr>
        </p:nvSpPr>
        <p:spPr>
          <a:xfrm>
            <a:off x="538843" y="845003"/>
            <a:ext cx="7976508" cy="3787720"/>
          </a:xfrm>
          <a:prstGeom prst="rect">
            <a:avLst/>
          </a:prstGeom>
        </p:spPr>
        <p:txBody>
          <a:bodyPr lIns="34290" tIns="34290" rIns="34290" bIns="34290" anchor="t"/>
          <a:lstStyle>
            <a:lvl1pPr marL="171450" indent="-171450" defTabSz="685800">
              <a:lnSpc>
                <a:spcPct val="90000"/>
              </a:lnSpc>
              <a:spcBef>
                <a:spcPts val="750"/>
              </a:spcBef>
              <a:buSzPct val="100000"/>
              <a:buFont typeface="Arial"/>
              <a:defRPr sz="2100">
                <a:latin typeface="Calibri"/>
                <a:ea typeface="Calibri"/>
                <a:cs typeface="Calibri"/>
                <a:sym typeface="Calibri"/>
              </a:defRPr>
            </a:lvl1pPr>
            <a:lvl2pPr marL="371475" indent="-200025" defTabSz="685800">
              <a:lnSpc>
                <a:spcPct val="90000"/>
              </a:lnSpc>
              <a:spcBef>
                <a:spcPts val="750"/>
              </a:spcBef>
              <a:buSzPct val="100000"/>
              <a:buFont typeface="Arial"/>
              <a:defRPr sz="2100">
                <a:latin typeface="Calibri"/>
                <a:ea typeface="Calibri"/>
                <a:cs typeface="Calibri"/>
                <a:sym typeface="Calibri"/>
              </a:defRPr>
            </a:lvl2pPr>
            <a:lvl3pPr marL="582930" indent="-240030" defTabSz="685800">
              <a:lnSpc>
                <a:spcPct val="90000"/>
              </a:lnSpc>
              <a:spcBef>
                <a:spcPts val="750"/>
              </a:spcBef>
              <a:buSzPct val="100000"/>
              <a:buFont typeface="Arial"/>
              <a:defRPr sz="2100">
                <a:latin typeface="Calibri"/>
                <a:ea typeface="Calibri"/>
                <a:cs typeface="Calibri"/>
                <a:sym typeface="Calibri"/>
              </a:defRPr>
            </a:lvl3pPr>
            <a:lvl4pPr marL="781050" indent="-266700" defTabSz="685800">
              <a:lnSpc>
                <a:spcPct val="90000"/>
              </a:lnSpc>
              <a:spcBef>
                <a:spcPts val="750"/>
              </a:spcBef>
              <a:buSzPct val="100000"/>
              <a:buFont typeface="Arial"/>
              <a:defRPr sz="2100">
                <a:latin typeface="Calibri"/>
                <a:ea typeface="Calibri"/>
                <a:cs typeface="Calibri"/>
                <a:sym typeface="Calibri"/>
              </a:defRPr>
            </a:lvl4pPr>
            <a:lvl5pPr marL="952500" indent="-266700" defTabSz="685800">
              <a:lnSpc>
                <a:spcPct val="90000"/>
              </a:lnSpc>
              <a:spcBef>
                <a:spcPts val="750"/>
              </a:spcBef>
              <a:buSzPct val="100000"/>
              <a:buFont typeface="Arial"/>
              <a:defRPr sz="21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6" name="Shape 146"/>
          <p:cNvSpPr>
            <a:spLocks noGrp="1"/>
          </p:cNvSpPr>
          <p:nvPr>
            <p:ph type="sldNum" sz="quarter" idx="2"/>
          </p:nvPr>
        </p:nvSpPr>
        <p:spPr>
          <a:xfrm>
            <a:off x="8311448" y="4800310"/>
            <a:ext cx="203902" cy="207749"/>
          </a:xfrm>
          <a:prstGeom prst="rect">
            <a:avLst/>
          </a:prstGeom>
        </p:spPr>
        <p:txBody>
          <a:bodyPr lIns="34290" tIns="34290" rIns="34290" bIns="34290" anchor="ctr"/>
          <a:lstStyle>
            <a:lvl1pPr algn="r" defTabSz="685800"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17915916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lIns="34290" tIns="34290" rIns="34290" bIns="34290"/>
          <a:lstStyle>
            <a:lvl1pPr algn="l" defTabSz="685800">
              <a:lnSpc>
                <a:spcPct val="90000"/>
              </a:lnSpc>
              <a:defRPr sz="33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54" name="Shape 154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lIns="34290" tIns="34290" rIns="34290" bIns="34290" anchor="t"/>
          <a:lstStyle>
            <a:lvl1pPr marL="171450" indent="-171450" defTabSz="685800">
              <a:lnSpc>
                <a:spcPct val="90000"/>
              </a:lnSpc>
              <a:spcBef>
                <a:spcPts val="750"/>
              </a:spcBef>
              <a:buSzPct val="100000"/>
              <a:buFont typeface="Arial"/>
              <a:defRPr sz="2100">
                <a:latin typeface="Calibri"/>
                <a:ea typeface="Calibri"/>
                <a:cs typeface="Calibri"/>
                <a:sym typeface="Calibri"/>
              </a:defRPr>
            </a:lvl1pPr>
            <a:lvl2pPr marL="371475" indent="-200025" defTabSz="685800">
              <a:lnSpc>
                <a:spcPct val="90000"/>
              </a:lnSpc>
              <a:spcBef>
                <a:spcPts val="750"/>
              </a:spcBef>
              <a:buSzPct val="100000"/>
              <a:buFont typeface="Arial"/>
              <a:defRPr sz="2100">
                <a:latin typeface="Calibri"/>
                <a:ea typeface="Calibri"/>
                <a:cs typeface="Calibri"/>
                <a:sym typeface="Calibri"/>
              </a:defRPr>
            </a:lvl2pPr>
            <a:lvl3pPr marL="582930" indent="-240030" defTabSz="685800">
              <a:lnSpc>
                <a:spcPct val="90000"/>
              </a:lnSpc>
              <a:spcBef>
                <a:spcPts val="750"/>
              </a:spcBef>
              <a:buSzPct val="100000"/>
              <a:buFont typeface="Arial"/>
              <a:defRPr sz="2100">
                <a:latin typeface="Calibri"/>
                <a:ea typeface="Calibri"/>
                <a:cs typeface="Calibri"/>
                <a:sym typeface="Calibri"/>
              </a:defRPr>
            </a:lvl3pPr>
            <a:lvl4pPr marL="781050" indent="-266700" defTabSz="685800">
              <a:lnSpc>
                <a:spcPct val="90000"/>
              </a:lnSpc>
              <a:spcBef>
                <a:spcPts val="750"/>
              </a:spcBef>
              <a:buSzPct val="100000"/>
              <a:buFont typeface="Arial"/>
              <a:defRPr sz="2100">
                <a:latin typeface="Calibri"/>
                <a:ea typeface="Calibri"/>
                <a:cs typeface="Calibri"/>
                <a:sym typeface="Calibri"/>
              </a:defRPr>
            </a:lvl4pPr>
            <a:lvl5pPr marL="952500" indent="-266700" defTabSz="685800">
              <a:lnSpc>
                <a:spcPct val="90000"/>
              </a:lnSpc>
              <a:spcBef>
                <a:spcPts val="750"/>
              </a:spcBef>
              <a:buSzPct val="100000"/>
              <a:buFont typeface="Arial"/>
              <a:defRPr sz="21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5" name="Shape 155"/>
          <p:cNvSpPr>
            <a:spLocks noGrp="1"/>
          </p:cNvSpPr>
          <p:nvPr>
            <p:ph type="sldNum" sz="quarter" idx="2"/>
          </p:nvPr>
        </p:nvSpPr>
        <p:spPr>
          <a:xfrm>
            <a:off x="8311448" y="4800310"/>
            <a:ext cx="203902" cy="207749"/>
          </a:xfrm>
          <a:prstGeom prst="rect">
            <a:avLst/>
          </a:prstGeom>
        </p:spPr>
        <p:txBody>
          <a:bodyPr lIns="34290" tIns="34290" rIns="34290" bIns="34290" anchor="ctr"/>
          <a:lstStyle>
            <a:lvl1pPr algn="r" defTabSz="685800"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7199609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752477"/>
            <a:ext cx="8229600" cy="273844"/>
          </a:xfrm>
          <a:prstGeom prst="rect">
            <a:avLst/>
          </a:prstGeom>
        </p:spPr>
        <p:txBody>
          <a:bodyPr lIns="34281" tIns="17140" rIns="34281" bIns="17140"/>
          <a:lstStyle>
            <a:lvl1pPr>
              <a:defRPr>
                <a:latin typeface="Arial"/>
              </a:defRPr>
            </a:lvl1pPr>
          </a:lstStyle>
          <a:p>
            <a:pPr defTabSz="457101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599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734035"/>
            <a:ext cx="8229600" cy="273844"/>
          </a:xfrm>
          <a:prstGeom prst="rect">
            <a:avLst/>
          </a:prstGeom>
        </p:spPr>
        <p:txBody>
          <a:bodyPr lIns="34281" tIns="17140" rIns="34281" bIns="17140"/>
          <a:lstStyle>
            <a:lvl1pPr>
              <a:defRPr>
                <a:latin typeface="Arial"/>
              </a:defRPr>
            </a:lvl1pPr>
          </a:lstStyle>
          <a:p>
            <a:pPr defTabSz="457101"/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149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0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0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6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7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8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734035"/>
            <a:ext cx="8229600" cy="273844"/>
          </a:xfrm>
          <a:prstGeom prst="rect">
            <a:avLst/>
          </a:prstGeom>
        </p:spPr>
        <p:txBody>
          <a:bodyPr lIns="34281" tIns="17140" rIns="34281" bIns="17140"/>
          <a:lstStyle>
            <a:lvl1pPr>
              <a:defRPr>
                <a:latin typeface="Arial"/>
              </a:defRPr>
            </a:lvl1pPr>
          </a:lstStyle>
          <a:p>
            <a:pPr defTabSz="457101"/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564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4734035"/>
            <a:ext cx="8229600" cy="273844"/>
          </a:xfrm>
          <a:prstGeom prst="rect">
            <a:avLst/>
          </a:prstGeom>
        </p:spPr>
        <p:txBody>
          <a:bodyPr lIns="34281" tIns="17140" rIns="34281" bIns="17140"/>
          <a:lstStyle>
            <a:lvl1pPr>
              <a:defRPr>
                <a:latin typeface="Arial"/>
              </a:defRPr>
            </a:lvl1pPr>
          </a:lstStyle>
          <a:p>
            <a:pPr defTabSz="457101"/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214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F0C71-C8B4-6B47-860F-115470729A6B}" type="datetime1">
              <a:rPr lang="en-US" smtClean="0"/>
              <a:t>2/27/2019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4734035"/>
            <a:ext cx="8229600" cy="273844"/>
          </a:xfrm>
          <a:prstGeom prst="rect">
            <a:avLst/>
          </a:prstGeom>
        </p:spPr>
        <p:txBody>
          <a:bodyPr lIns="34277" tIns="17140" rIns="34277" bIns="17140"/>
          <a:lstStyle>
            <a:lvl1pPr>
              <a:defRPr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1" indent="0">
              <a:buNone/>
              <a:defRPr sz="2000" b="1"/>
            </a:lvl2pPr>
            <a:lvl3pPr marL="914202" indent="0">
              <a:buNone/>
              <a:defRPr sz="1800" b="1"/>
            </a:lvl3pPr>
            <a:lvl4pPr marL="1371303" indent="0">
              <a:buNone/>
              <a:defRPr sz="1600" b="1"/>
            </a:lvl4pPr>
            <a:lvl5pPr marL="1828404" indent="0">
              <a:buNone/>
              <a:defRPr sz="1600" b="1"/>
            </a:lvl5pPr>
            <a:lvl6pPr marL="2285505" indent="0">
              <a:buNone/>
              <a:defRPr sz="1600" b="1"/>
            </a:lvl6pPr>
            <a:lvl7pPr marL="2742606" indent="0">
              <a:buNone/>
              <a:defRPr sz="1600" b="1"/>
            </a:lvl7pPr>
            <a:lvl8pPr marL="3199707" indent="0">
              <a:buNone/>
              <a:defRPr sz="1600" b="1"/>
            </a:lvl8pPr>
            <a:lvl9pPr marL="365680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1" indent="0">
              <a:buNone/>
              <a:defRPr sz="2000" b="1"/>
            </a:lvl2pPr>
            <a:lvl3pPr marL="914202" indent="0">
              <a:buNone/>
              <a:defRPr sz="1800" b="1"/>
            </a:lvl3pPr>
            <a:lvl4pPr marL="1371303" indent="0">
              <a:buNone/>
              <a:defRPr sz="1600" b="1"/>
            </a:lvl4pPr>
            <a:lvl5pPr marL="1828404" indent="0">
              <a:buNone/>
              <a:defRPr sz="1600" b="1"/>
            </a:lvl5pPr>
            <a:lvl6pPr marL="2285505" indent="0">
              <a:buNone/>
              <a:defRPr sz="1600" b="1"/>
            </a:lvl6pPr>
            <a:lvl7pPr marL="2742606" indent="0">
              <a:buNone/>
              <a:defRPr sz="1600" b="1"/>
            </a:lvl7pPr>
            <a:lvl8pPr marL="3199707" indent="0">
              <a:buNone/>
              <a:defRPr sz="1600" b="1"/>
            </a:lvl8pPr>
            <a:lvl9pPr marL="365680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4734035"/>
            <a:ext cx="8229600" cy="273844"/>
          </a:xfrm>
          <a:prstGeom prst="rect">
            <a:avLst/>
          </a:prstGeom>
        </p:spPr>
        <p:txBody>
          <a:bodyPr lIns="34281" tIns="17140" rIns="34281" bIns="17140"/>
          <a:lstStyle>
            <a:lvl1pPr>
              <a:defRPr>
                <a:latin typeface="Arial"/>
              </a:defRPr>
            </a:lvl1pPr>
          </a:lstStyle>
          <a:p>
            <a:pPr defTabSz="457101"/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681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4734035"/>
            <a:ext cx="8229600" cy="273844"/>
          </a:xfrm>
          <a:prstGeom prst="rect">
            <a:avLst/>
          </a:prstGeom>
        </p:spPr>
        <p:txBody>
          <a:bodyPr lIns="34281" tIns="17140" rIns="34281" bIns="17140"/>
          <a:lstStyle>
            <a:lvl1pPr>
              <a:defRPr>
                <a:latin typeface="Arial"/>
              </a:defRPr>
            </a:lvl1pPr>
          </a:lstStyle>
          <a:p>
            <a:pPr defTabSz="457101"/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500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4734035"/>
            <a:ext cx="8229600" cy="273844"/>
          </a:xfrm>
          <a:prstGeom prst="rect">
            <a:avLst/>
          </a:prstGeom>
        </p:spPr>
        <p:txBody>
          <a:bodyPr lIns="34281" tIns="17140" rIns="34281" bIns="17140"/>
          <a:lstStyle>
            <a:lvl1pPr>
              <a:defRPr>
                <a:latin typeface="Arial"/>
              </a:defRPr>
            </a:lvl1pPr>
          </a:lstStyle>
          <a:p>
            <a:pPr defTabSz="457101"/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074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01" indent="0">
              <a:buNone/>
              <a:defRPr sz="1200"/>
            </a:lvl2pPr>
            <a:lvl3pPr marL="914202" indent="0">
              <a:buNone/>
              <a:defRPr sz="1000"/>
            </a:lvl3pPr>
            <a:lvl4pPr marL="1371303" indent="0">
              <a:buNone/>
              <a:defRPr sz="900"/>
            </a:lvl4pPr>
            <a:lvl5pPr marL="1828404" indent="0">
              <a:buNone/>
              <a:defRPr sz="900"/>
            </a:lvl5pPr>
            <a:lvl6pPr marL="2285505" indent="0">
              <a:buNone/>
              <a:defRPr sz="900"/>
            </a:lvl6pPr>
            <a:lvl7pPr marL="2742606" indent="0">
              <a:buNone/>
              <a:defRPr sz="900"/>
            </a:lvl7pPr>
            <a:lvl8pPr marL="3199707" indent="0">
              <a:buNone/>
              <a:defRPr sz="900"/>
            </a:lvl8pPr>
            <a:lvl9pPr marL="365680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4734035"/>
            <a:ext cx="8229600" cy="273844"/>
          </a:xfrm>
          <a:prstGeom prst="rect">
            <a:avLst/>
          </a:prstGeom>
        </p:spPr>
        <p:txBody>
          <a:bodyPr lIns="34281" tIns="17140" rIns="34281" bIns="17140"/>
          <a:lstStyle>
            <a:lvl1pPr>
              <a:defRPr>
                <a:latin typeface="Arial"/>
              </a:defRPr>
            </a:lvl1pPr>
          </a:lstStyle>
          <a:p>
            <a:pPr defTabSz="457101"/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377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01" indent="0">
              <a:buNone/>
              <a:defRPr sz="2800"/>
            </a:lvl2pPr>
            <a:lvl3pPr marL="914202" indent="0">
              <a:buNone/>
              <a:defRPr sz="2400"/>
            </a:lvl3pPr>
            <a:lvl4pPr marL="1371303" indent="0">
              <a:buNone/>
              <a:defRPr sz="2000"/>
            </a:lvl4pPr>
            <a:lvl5pPr marL="1828404" indent="0">
              <a:buNone/>
              <a:defRPr sz="2000"/>
            </a:lvl5pPr>
            <a:lvl6pPr marL="2285505" indent="0">
              <a:buNone/>
              <a:defRPr sz="2000"/>
            </a:lvl6pPr>
            <a:lvl7pPr marL="2742606" indent="0">
              <a:buNone/>
              <a:defRPr sz="2000"/>
            </a:lvl7pPr>
            <a:lvl8pPr marL="3199707" indent="0">
              <a:buNone/>
              <a:defRPr sz="2000"/>
            </a:lvl8pPr>
            <a:lvl9pPr marL="365680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01" indent="0">
              <a:buNone/>
              <a:defRPr sz="1200"/>
            </a:lvl2pPr>
            <a:lvl3pPr marL="914202" indent="0">
              <a:buNone/>
              <a:defRPr sz="1000"/>
            </a:lvl3pPr>
            <a:lvl4pPr marL="1371303" indent="0">
              <a:buNone/>
              <a:defRPr sz="900"/>
            </a:lvl4pPr>
            <a:lvl5pPr marL="1828404" indent="0">
              <a:buNone/>
              <a:defRPr sz="900"/>
            </a:lvl5pPr>
            <a:lvl6pPr marL="2285505" indent="0">
              <a:buNone/>
              <a:defRPr sz="900"/>
            </a:lvl6pPr>
            <a:lvl7pPr marL="2742606" indent="0">
              <a:buNone/>
              <a:defRPr sz="900"/>
            </a:lvl7pPr>
            <a:lvl8pPr marL="3199707" indent="0">
              <a:buNone/>
              <a:defRPr sz="900"/>
            </a:lvl8pPr>
            <a:lvl9pPr marL="365680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4734035"/>
            <a:ext cx="8229600" cy="273844"/>
          </a:xfrm>
          <a:prstGeom prst="rect">
            <a:avLst/>
          </a:prstGeom>
        </p:spPr>
        <p:txBody>
          <a:bodyPr lIns="34281" tIns="17140" rIns="34281" bIns="17140"/>
          <a:lstStyle>
            <a:lvl1pPr>
              <a:defRPr>
                <a:latin typeface="Arial"/>
              </a:defRPr>
            </a:lvl1pPr>
          </a:lstStyle>
          <a:p>
            <a:pPr defTabSz="457101"/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435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457200"/>
            <a:ext cx="7770813" cy="8560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1" y="1485900"/>
            <a:ext cx="3808413" cy="30849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6613" y="1485900"/>
            <a:ext cx="3810000" cy="308491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3632046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  <p:sp>
        <p:nvSpPr>
          <p:cNvPr id="13" name="Shape 1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  <p:sp>
        <p:nvSpPr>
          <p:cNvPr id="4" name="Shape 11"/>
          <p:cNvSpPr>
            <a:spLocks noGrp="1"/>
          </p:cNvSpPr>
          <p:nvPr>
            <p:ph type="sldNum" sz="quarter" idx="10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lvl1pPr defTabSz="914400" fontAlgn="base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latin typeface="Times New Roman" pitchFamily="18" charset="0"/>
                <a:ea typeface="Gothic" charset="0"/>
                <a:cs typeface="Gothic" charset="0"/>
              </a:defRPr>
            </a:lvl1pPr>
          </a:lstStyle>
          <a:p>
            <a:pPr>
              <a:defRPr/>
            </a:pPr>
            <a:fld id="{2783953F-D986-4164-B7D7-BE29C27E835B}" type="slidenum">
              <a:rPr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000461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485900"/>
            <a:ext cx="3810000" cy="3086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5900"/>
            <a:ext cx="3810000" cy="3086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77611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4"/>
            <a:ext cx="7772400" cy="110251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60F08-A8A3-3144-8A4D-EB9B67038C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734035"/>
            <a:ext cx="8229600" cy="273844"/>
          </a:xfrm>
          <a:prstGeom prst="rect">
            <a:avLst/>
          </a:prstGeom>
        </p:spPr>
        <p:txBody>
          <a:bodyPr lIns="34277" tIns="17140" rIns="34277" bIns="17140"/>
          <a:lstStyle>
            <a:lvl1pPr>
              <a:defRPr>
                <a:latin typeface="Arial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1912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FF4EA-9853-8949-809B-3FF89FB4337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734035"/>
            <a:ext cx="8229600" cy="273844"/>
          </a:xfrm>
          <a:prstGeom prst="rect">
            <a:avLst/>
          </a:prstGeom>
        </p:spPr>
        <p:txBody>
          <a:bodyPr lIns="34277" tIns="17140" rIns="34277" bIns="17140"/>
          <a:lstStyle>
            <a:lvl1pPr>
              <a:defRPr>
                <a:latin typeface="Arial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781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7" indent="0">
              <a:buNone/>
              <a:defRPr sz="2000" b="1"/>
            </a:lvl2pPr>
            <a:lvl3pPr marL="914110" indent="0">
              <a:buNone/>
              <a:defRPr sz="1800" b="1"/>
            </a:lvl3pPr>
            <a:lvl4pPr marL="1371167" indent="0">
              <a:buNone/>
              <a:defRPr sz="1600" b="1"/>
            </a:lvl4pPr>
            <a:lvl5pPr marL="1828220" indent="0">
              <a:buNone/>
              <a:defRPr sz="1600" b="1"/>
            </a:lvl5pPr>
            <a:lvl6pPr marL="2285277" indent="0">
              <a:buNone/>
              <a:defRPr sz="1600" b="1"/>
            </a:lvl6pPr>
            <a:lvl7pPr marL="2742330" indent="0">
              <a:buNone/>
              <a:defRPr sz="1600" b="1"/>
            </a:lvl7pPr>
            <a:lvl8pPr marL="3199387" indent="0">
              <a:buNone/>
              <a:defRPr sz="1600" b="1"/>
            </a:lvl8pPr>
            <a:lvl9pPr marL="365644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7" indent="0">
              <a:buNone/>
              <a:defRPr sz="2000" b="1"/>
            </a:lvl2pPr>
            <a:lvl3pPr marL="914110" indent="0">
              <a:buNone/>
              <a:defRPr sz="1800" b="1"/>
            </a:lvl3pPr>
            <a:lvl4pPr marL="1371167" indent="0">
              <a:buNone/>
              <a:defRPr sz="1600" b="1"/>
            </a:lvl4pPr>
            <a:lvl5pPr marL="1828220" indent="0">
              <a:buNone/>
              <a:defRPr sz="1600" b="1"/>
            </a:lvl5pPr>
            <a:lvl6pPr marL="2285277" indent="0">
              <a:buNone/>
              <a:defRPr sz="1600" b="1"/>
            </a:lvl6pPr>
            <a:lvl7pPr marL="2742330" indent="0">
              <a:buNone/>
              <a:defRPr sz="1600" b="1"/>
            </a:lvl7pPr>
            <a:lvl8pPr marL="3199387" indent="0">
              <a:buNone/>
              <a:defRPr sz="1600" b="1"/>
            </a:lvl8pPr>
            <a:lvl9pPr marL="365644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1140-8996-1844-B1E2-CDD9D061E144}" type="datetime1">
              <a:rPr lang="en-US" smtClean="0"/>
              <a:t>2/27/2019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4734035"/>
            <a:ext cx="8229600" cy="273844"/>
          </a:xfrm>
          <a:prstGeom prst="rect">
            <a:avLst/>
          </a:prstGeom>
        </p:spPr>
        <p:txBody>
          <a:bodyPr lIns="34277" tIns="17140" rIns="34277" bIns="17140"/>
          <a:lstStyle>
            <a:lvl1pPr>
              <a:defRPr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5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6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2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3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4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47BEC-D41F-8D47-BAA6-7551AEEBAE0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734035"/>
            <a:ext cx="8229600" cy="273844"/>
          </a:xfrm>
          <a:prstGeom prst="rect">
            <a:avLst/>
          </a:prstGeom>
        </p:spPr>
        <p:txBody>
          <a:bodyPr lIns="34277" tIns="17140" rIns="34277" bIns="17140"/>
          <a:lstStyle>
            <a:lvl1pPr>
              <a:defRPr>
                <a:latin typeface="Arial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00941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F0C71-C8B4-6B47-860F-115470729A6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4734035"/>
            <a:ext cx="8229600" cy="273844"/>
          </a:xfrm>
          <a:prstGeom prst="rect">
            <a:avLst/>
          </a:prstGeom>
        </p:spPr>
        <p:txBody>
          <a:bodyPr lIns="34277" tIns="17140" rIns="34277" bIns="17140"/>
          <a:lstStyle>
            <a:lvl1pPr>
              <a:defRPr>
                <a:latin typeface="Arial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61898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7" indent="0">
              <a:buNone/>
              <a:defRPr sz="2000" b="1"/>
            </a:lvl2pPr>
            <a:lvl3pPr marL="914110" indent="0">
              <a:buNone/>
              <a:defRPr sz="1800" b="1"/>
            </a:lvl3pPr>
            <a:lvl4pPr marL="1371167" indent="0">
              <a:buNone/>
              <a:defRPr sz="1600" b="1"/>
            </a:lvl4pPr>
            <a:lvl5pPr marL="1828220" indent="0">
              <a:buNone/>
              <a:defRPr sz="1600" b="1"/>
            </a:lvl5pPr>
            <a:lvl6pPr marL="2285277" indent="0">
              <a:buNone/>
              <a:defRPr sz="1600" b="1"/>
            </a:lvl6pPr>
            <a:lvl7pPr marL="2742330" indent="0">
              <a:buNone/>
              <a:defRPr sz="1600" b="1"/>
            </a:lvl7pPr>
            <a:lvl8pPr marL="3199387" indent="0">
              <a:buNone/>
              <a:defRPr sz="1600" b="1"/>
            </a:lvl8pPr>
            <a:lvl9pPr marL="365644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7" indent="0">
              <a:buNone/>
              <a:defRPr sz="2000" b="1"/>
            </a:lvl2pPr>
            <a:lvl3pPr marL="914110" indent="0">
              <a:buNone/>
              <a:defRPr sz="1800" b="1"/>
            </a:lvl3pPr>
            <a:lvl4pPr marL="1371167" indent="0">
              <a:buNone/>
              <a:defRPr sz="1600" b="1"/>
            </a:lvl4pPr>
            <a:lvl5pPr marL="1828220" indent="0">
              <a:buNone/>
              <a:defRPr sz="1600" b="1"/>
            </a:lvl5pPr>
            <a:lvl6pPr marL="2285277" indent="0">
              <a:buNone/>
              <a:defRPr sz="1600" b="1"/>
            </a:lvl6pPr>
            <a:lvl7pPr marL="2742330" indent="0">
              <a:buNone/>
              <a:defRPr sz="1600" b="1"/>
            </a:lvl7pPr>
            <a:lvl8pPr marL="3199387" indent="0">
              <a:buNone/>
              <a:defRPr sz="1600" b="1"/>
            </a:lvl8pPr>
            <a:lvl9pPr marL="365644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1140-8996-1844-B1E2-CDD9D061E14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4734035"/>
            <a:ext cx="8229600" cy="273844"/>
          </a:xfrm>
          <a:prstGeom prst="rect">
            <a:avLst/>
          </a:prstGeom>
        </p:spPr>
        <p:txBody>
          <a:bodyPr lIns="34277" tIns="17140" rIns="34277" bIns="17140"/>
          <a:lstStyle>
            <a:lvl1pPr>
              <a:defRPr>
                <a:latin typeface="Arial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70104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8974B-0006-3F46-9669-2B1381059D4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4734035"/>
            <a:ext cx="8229600" cy="273844"/>
          </a:xfrm>
          <a:prstGeom prst="rect">
            <a:avLst/>
          </a:prstGeom>
        </p:spPr>
        <p:txBody>
          <a:bodyPr lIns="34277" tIns="17140" rIns="34277" bIns="17140"/>
          <a:lstStyle>
            <a:lvl1pPr>
              <a:defRPr>
                <a:latin typeface="Arial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50679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E004A-D457-1E4D-9041-8124D4DE02B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4734035"/>
            <a:ext cx="8229600" cy="273844"/>
          </a:xfrm>
          <a:prstGeom prst="rect">
            <a:avLst/>
          </a:prstGeom>
        </p:spPr>
        <p:txBody>
          <a:bodyPr lIns="34277" tIns="17140" rIns="34277" bIns="17140"/>
          <a:lstStyle>
            <a:lvl1pPr>
              <a:defRPr>
                <a:latin typeface="Arial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9795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3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057" indent="0">
              <a:buNone/>
              <a:defRPr sz="1200"/>
            </a:lvl2pPr>
            <a:lvl3pPr marL="914110" indent="0">
              <a:buNone/>
              <a:defRPr sz="1000"/>
            </a:lvl3pPr>
            <a:lvl4pPr marL="1371167" indent="0">
              <a:buNone/>
              <a:defRPr sz="900"/>
            </a:lvl4pPr>
            <a:lvl5pPr marL="1828220" indent="0">
              <a:buNone/>
              <a:defRPr sz="900"/>
            </a:lvl5pPr>
            <a:lvl6pPr marL="2285277" indent="0">
              <a:buNone/>
              <a:defRPr sz="900"/>
            </a:lvl6pPr>
            <a:lvl7pPr marL="2742330" indent="0">
              <a:buNone/>
              <a:defRPr sz="900"/>
            </a:lvl7pPr>
            <a:lvl8pPr marL="3199387" indent="0">
              <a:buNone/>
              <a:defRPr sz="900"/>
            </a:lvl8pPr>
            <a:lvl9pPr marL="365644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4FCD3-DD57-F641-88D1-F34592C0790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4734035"/>
            <a:ext cx="8229600" cy="273844"/>
          </a:xfrm>
          <a:prstGeom prst="rect">
            <a:avLst/>
          </a:prstGeom>
        </p:spPr>
        <p:txBody>
          <a:bodyPr lIns="34277" tIns="17140" rIns="34277" bIns="17140"/>
          <a:lstStyle>
            <a:lvl1pPr>
              <a:defRPr>
                <a:latin typeface="Arial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srgbClr val="9BBB59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26389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057" indent="0">
              <a:buNone/>
              <a:defRPr sz="2800"/>
            </a:lvl2pPr>
            <a:lvl3pPr marL="914110" indent="0">
              <a:buNone/>
              <a:defRPr sz="2400"/>
            </a:lvl3pPr>
            <a:lvl4pPr marL="1371167" indent="0">
              <a:buNone/>
              <a:defRPr sz="2000"/>
            </a:lvl4pPr>
            <a:lvl5pPr marL="1828220" indent="0">
              <a:buNone/>
              <a:defRPr sz="2000"/>
            </a:lvl5pPr>
            <a:lvl6pPr marL="2285277" indent="0">
              <a:buNone/>
              <a:defRPr sz="2000"/>
            </a:lvl6pPr>
            <a:lvl7pPr marL="2742330" indent="0">
              <a:buNone/>
              <a:defRPr sz="2000"/>
            </a:lvl7pPr>
            <a:lvl8pPr marL="3199387" indent="0">
              <a:buNone/>
              <a:defRPr sz="2000"/>
            </a:lvl8pPr>
            <a:lvl9pPr marL="365644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057" indent="0">
              <a:buNone/>
              <a:defRPr sz="1200"/>
            </a:lvl2pPr>
            <a:lvl3pPr marL="914110" indent="0">
              <a:buNone/>
              <a:defRPr sz="1000"/>
            </a:lvl3pPr>
            <a:lvl4pPr marL="1371167" indent="0">
              <a:buNone/>
              <a:defRPr sz="900"/>
            </a:lvl4pPr>
            <a:lvl5pPr marL="1828220" indent="0">
              <a:buNone/>
              <a:defRPr sz="900"/>
            </a:lvl5pPr>
            <a:lvl6pPr marL="2285277" indent="0">
              <a:buNone/>
              <a:defRPr sz="900"/>
            </a:lvl6pPr>
            <a:lvl7pPr marL="2742330" indent="0">
              <a:buNone/>
              <a:defRPr sz="900"/>
            </a:lvl7pPr>
            <a:lvl8pPr marL="3199387" indent="0">
              <a:buNone/>
              <a:defRPr sz="900"/>
            </a:lvl8pPr>
            <a:lvl9pPr marL="365644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C5B75-CC37-504C-A104-80124789926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4734035"/>
            <a:ext cx="8229600" cy="273844"/>
          </a:xfrm>
          <a:prstGeom prst="rect">
            <a:avLst/>
          </a:prstGeom>
        </p:spPr>
        <p:txBody>
          <a:bodyPr lIns="34277" tIns="17140" rIns="34277" bIns="17140"/>
          <a:lstStyle>
            <a:lvl1pPr>
              <a:defRPr>
                <a:latin typeface="Arial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50430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485900"/>
            <a:ext cx="3810000" cy="30861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5900"/>
            <a:ext cx="3810000" cy="3086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42022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457200"/>
            <a:ext cx="7770813" cy="8560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3" y="1485900"/>
            <a:ext cx="3808413" cy="30849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6613" y="1485900"/>
            <a:ext cx="3810000" cy="308491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1755471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196201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8974B-0006-3F46-9669-2B1381059D49}" type="datetime1">
              <a:rPr lang="en-US" smtClean="0"/>
              <a:t>2/27/2019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4734035"/>
            <a:ext cx="8229600" cy="273844"/>
          </a:xfrm>
          <a:prstGeom prst="rect">
            <a:avLst/>
          </a:prstGeom>
        </p:spPr>
        <p:txBody>
          <a:bodyPr lIns="34277" tIns="17140" rIns="34277" bIns="17140"/>
          <a:lstStyle>
            <a:lvl1pPr>
              <a:defRPr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752477"/>
            <a:ext cx="8229600" cy="273844"/>
          </a:xfrm>
          <a:prstGeom prst="rect">
            <a:avLst/>
          </a:prstGeom>
        </p:spPr>
        <p:txBody>
          <a:bodyPr lIns="34281" tIns="17140" rIns="34281" bIns="17140"/>
          <a:lstStyle>
            <a:lvl1pPr>
              <a:defRPr>
                <a:latin typeface="Arial"/>
              </a:defRPr>
            </a:lvl1pPr>
          </a:lstStyle>
          <a:p>
            <a:pPr defTabSz="457101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064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734035"/>
            <a:ext cx="8229600" cy="273844"/>
          </a:xfrm>
          <a:prstGeom prst="rect">
            <a:avLst/>
          </a:prstGeom>
        </p:spPr>
        <p:txBody>
          <a:bodyPr lIns="34281" tIns="17140" rIns="34281" bIns="17140"/>
          <a:lstStyle>
            <a:lvl1pPr>
              <a:defRPr>
                <a:latin typeface="Arial"/>
              </a:defRPr>
            </a:lvl1pPr>
          </a:lstStyle>
          <a:p>
            <a:pPr defTabSz="457101"/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460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0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0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6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7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8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734035"/>
            <a:ext cx="8229600" cy="273844"/>
          </a:xfrm>
          <a:prstGeom prst="rect">
            <a:avLst/>
          </a:prstGeom>
        </p:spPr>
        <p:txBody>
          <a:bodyPr lIns="34281" tIns="17140" rIns="34281" bIns="17140"/>
          <a:lstStyle>
            <a:lvl1pPr>
              <a:defRPr>
                <a:latin typeface="Arial"/>
              </a:defRPr>
            </a:lvl1pPr>
          </a:lstStyle>
          <a:p>
            <a:pPr defTabSz="457101"/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699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4734035"/>
            <a:ext cx="8229600" cy="273844"/>
          </a:xfrm>
          <a:prstGeom prst="rect">
            <a:avLst/>
          </a:prstGeom>
        </p:spPr>
        <p:txBody>
          <a:bodyPr lIns="34281" tIns="17140" rIns="34281" bIns="17140"/>
          <a:lstStyle>
            <a:lvl1pPr>
              <a:defRPr>
                <a:latin typeface="Arial"/>
              </a:defRPr>
            </a:lvl1pPr>
          </a:lstStyle>
          <a:p>
            <a:pPr defTabSz="457101"/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787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1" indent="0">
              <a:buNone/>
              <a:defRPr sz="2000" b="1"/>
            </a:lvl2pPr>
            <a:lvl3pPr marL="914202" indent="0">
              <a:buNone/>
              <a:defRPr sz="1800" b="1"/>
            </a:lvl3pPr>
            <a:lvl4pPr marL="1371303" indent="0">
              <a:buNone/>
              <a:defRPr sz="1600" b="1"/>
            </a:lvl4pPr>
            <a:lvl5pPr marL="1828404" indent="0">
              <a:buNone/>
              <a:defRPr sz="1600" b="1"/>
            </a:lvl5pPr>
            <a:lvl6pPr marL="2285505" indent="0">
              <a:buNone/>
              <a:defRPr sz="1600" b="1"/>
            </a:lvl6pPr>
            <a:lvl7pPr marL="2742606" indent="0">
              <a:buNone/>
              <a:defRPr sz="1600" b="1"/>
            </a:lvl7pPr>
            <a:lvl8pPr marL="3199707" indent="0">
              <a:buNone/>
              <a:defRPr sz="1600" b="1"/>
            </a:lvl8pPr>
            <a:lvl9pPr marL="365680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1" indent="0">
              <a:buNone/>
              <a:defRPr sz="2000" b="1"/>
            </a:lvl2pPr>
            <a:lvl3pPr marL="914202" indent="0">
              <a:buNone/>
              <a:defRPr sz="1800" b="1"/>
            </a:lvl3pPr>
            <a:lvl4pPr marL="1371303" indent="0">
              <a:buNone/>
              <a:defRPr sz="1600" b="1"/>
            </a:lvl4pPr>
            <a:lvl5pPr marL="1828404" indent="0">
              <a:buNone/>
              <a:defRPr sz="1600" b="1"/>
            </a:lvl5pPr>
            <a:lvl6pPr marL="2285505" indent="0">
              <a:buNone/>
              <a:defRPr sz="1600" b="1"/>
            </a:lvl6pPr>
            <a:lvl7pPr marL="2742606" indent="0">
              <a:buNone/>
              <a:defRPr sz="1600" b="1"/>
            </a:lvl7pPr>
            <a:lvl8pPr marL="3199707" indent="0">
              <a:buNone/>
              <a:defRPr sz="1600" b="1"/>
            </a:lvl8pPr>
            <a:lvl9pPr marL="365680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4734035"/>
            <a:ext cx="8229600" cy="273844"/>
          </a:xfrm>
          <a:prstGeom prst="rect">
            <a:avLst/>
          </a:prstGeom>
        </p:spPr>
        <p:txBody>
          <a:bodyPr lIns="34281" tIns="17140" rIns="34281" bIns="17140"/>
          <a:lstStyle>
            <a:lvl1pPr>
              <a:defRPr>
                <a:latin typeface="Arial"/>
              </a:defRPr>
            </a:lvl1pPr>
          </a:lstStyle>
          <a:p>
            <a:pPr defTabSz="457101"/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011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4734035"/>
            <a:ext cx="8229600" cy="273844"/>
          </a:xfrm>
          <a:prstGeom prst="rect">
            <a:avLst/>
          </a:prstGeom>
        </p:spPr>
        <p:txBody>
          <a:bodyPr lIns="34281" tIns="17140" rIns="34281" bIns="17140"/>
          <a:lstStyle>
            <a:lvl1pPr>
              <a:defRPr>
                <a:latin typeface="Arial"/>
              </a:defRPr>
            </a:lvl1pPr>
          </a:lstStyle>
          <a:p>
            <a:pPr defTabSz="457101"/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704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4734035"/>
            <a:ext cx="8229600" cy="273844"/>
          </a:xfrm>
          <a:prstGeom prst="rect">
            <a:avLst/>
          </a:prstGeom>
        </p:spPr>
        <p:txBody>
          <a:bodyPr lIns="34281" tIns="17140" rIns="34281" bIns="17140"/>
          <a:lstStyle>
            <a:lvl1pPr>
              <a:defRPr>
                <a:latin typeface="Arial"/>
              </a:defRPr>
            </a:lvl1pPr>
          </a:lstStyle>
          <a:p>
            <a:pPr defTabSz="457101"/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493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01" indent="0">
              <a:buNone/>
              <a:defRPr sz="1200"/>
            </a:lvl2pPr>
            <a:lvl3pPr marL="914202" indent="0">
              <a:buNone/>
              <a:defRPr sz="1000"/>
            </a:lvl3pPr>
            <a:lvl4pPr marL="1371303" indent="0">
              <a:buNone/>
              <a:defRPr sz="900"/>
            </a:lvl4pPr>
            <a:lvl5pPr marL="1828404" indent="0">
              <a:buNone/>
              <a:defRPr sz="900"/>
            </a:lvl5pPr>
            <a:lvl6pPr marL="2285505" indent="0">
              <a:buNone/>
              <a:defRPr sz="900"/>
            </a:lvl6pPr>
            <a:lvl7pPr marL="2742606" indent="0">
              <a:buNone/>
              <a:defRPr sz="900"/>
            </a:lvl7pPr>
            <a:lvl8pPr marL="3199707" indent="0">
              <a:buNone/>
              <a:defRPr sz="900"/>
            </a:lvl8pPr>
            <a:lvl9pPr marL="365680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4734035"/>
            <a:ext cx="8229600" cy="273844"/>
          </a:xfrm>
          <a:prstGeom prst="rect">
            <a:avLst/>
          </a:prstGeom>
        </p:spPr>
        <p:txBody>
          <a:bodyPr lIns="34281" tIns="17140" rIns="34281" bIns="17140"/>
          <a:lstStyle>
            <a:lvl1pPr>
              <a:defRPr>
                <a:latin typeface="Arial"/>
              </a:defRPr>
            </a:lvl1pPr>
          </a:lstStyle>
          <a:p>
            <a:pPr defTabSz="457101"/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608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01" indent="0">
              <a:buNone/>
              <a:defRPr sz="2800"/>
            </a:lvl2pPr>
            <a:lvl3pPr marL="914202" indent="0">
              <a:buNone/>
              <a:defRPr sz="2400"/>
            </a:lvl3pPr>
            <a:lvl4pPr marL="1371303" indent="0">
              <a:buNone/>
              <a:defRPr sz="2000"/>
            </a:lvl4pPr>
            <a:lvl5pPr marL="1828404" indent="0">
              <a:buNone/>
              <a:defRPr sz="2000"/>
            </a:lvl5pPr>
            <a:lvl6pPr marL="2285505" indent="0">
              <a:buNone/>
              <a:defRPr sz="2000"/>
            </a:lvl6pPr>
            <a:lvl7pPr marL="2742606" indent="0">
              <a:buNone/>
              <a:defRPr sz="2000"/>
            </a:lvl7pPr>
            <a:lvl8pPr marL="3199707" indent="0">
              <a:buNone/>
              <a:defRPr sz="2000"/>
            </a:lvl8pPr>
            <a:lvl9pPr marL="365680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01" indent="0">
              <a:buNone/>
              <a:defRPr sz="1200"/>
            </a:lvl2pPr>
            <a:lvl3pPr marL="914202" indent="0">
              <a:buNone/>
              <a:defRPr sz="1000"/>
            </a:lvl3pPr>
            <a:lvl4pPr marL="1371303" indent="0">
              <a:buNone/>
              <a:defRPr sz="900"/>
            </a:lvl4pPr>
            <a:lvl5pPr marL="1828404" indent="0">
              <a:buNone/>
              <a:defRPr sz="900"/>
            </a:lvl5pPr>
            <a:lvl6pPr marL="2285505" indent="0">
              <a:buNone/>
              <a:defRPr sz="900"/>
            </a:lvl6pPr>
            <a:lvl7pPr marL="2742606" indent="0">
              <a:buNone/>
              <a:defRPr sz="900"/>
            </a:lvl7pPr>
            <a:lvl8pPr marL="3199707" indent="0">
              <a:buNone/>
              <a:defRPr sz="900"/>
            </a:lvl8pPr>
            <a:lvl9pPr marL="365680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4734035"/>
            <a:ext cx="8229600" cy="273844"/>
          </a:xfrm>
          <a:prstGeom prst="rect">
            <a:avLst/>
          </a:prstGeom>
        </p:spPr>
        <p:txBody>
          <a:bodyPr lIns="34281" tIns="17140" rIns="34281" bIns="17140"/>
          <a:lstStyle>
            <a:lvl1pPr>
              <a:defRPr>
                <a:latin typeface="Arial"/>
              </a:defRPr>
            </a:lvl1pPr>
          </a:lstStyle>
          <a:p>
            <a:pPr defTabSz="457101"/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755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457200"/>
            <a:ext cx="7770813" cy="8560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1" y="1485900"/>
            <a:ext cx="3808413" cy="30849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6613" y="1485900"/>
            <a:ext cx="3810000" cy="308491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4226251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E004A-D457-1E4D-9041-8124D4DE02B7}" type="datetime1">
              <a:rPr lang="en-US" smtClean="0"/>
              <a:t>2/27/2019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4734035"/>
            <a:ext cx="8229600" cy="273844"/>
          </a:xfrm>
          <a:prstGeom prst="rect">
            <a:avLst/>
          </a:prstGeom>
        </p:spPr>
        <p:txBody>
          <a:bodyPr lIns="34277" tIns="17140" rIns="34277" bIns="17140"/>
          <a:lstStyle>
            <a:lvl1pPr>
              <a:defRPr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  <p:sp>
        <p:nvSpPr>
          <p:cNvPr id="13" name="Shape 1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  <p:sp>
        <p:nvSpPr>
          <p:cNvPr id="4" name="Shape 11"/>
          <p:cNvSpPr>
            <a:spLocks noGrp="1"/>
          </p:cNvSpPr>
          <p:nvPr>
            <p:ph type="sldNum" sz="quarter" idx="10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lvl1pPr defTabSz="914400" fontAlgn="base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latin typeface="Times New Roman" pitchFamily="18" charset="0"/>
                <a:ea typeface="Gothic" charset="0"/>
                <a:cs typeface="Gothic" charset="0"/>
              </a:defRPr>
            </a:lvl1pPr>
          </a:lstStyle>
          <a:p>
            <a:pPr>
              <a:defRPr/>
            </a:pPr>
            <a:fld id="{2783953F-D986-4164-B7D7-BE29C27E835B}" type="slidenum">
              <a:rPr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729418"/>
      </p:ext>
    </p:extLst>
  </p:cSld>
  <p:clrMapOvr>
    <a:masterClrMapping/>
  </p:clrMapOvr>
  <p:transition spd="med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485900"/>
            <a:ext cx="3810000" cy="3086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5900"/>
            <a:ext cx="3810000" cy="3086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2736232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752477"/>
            <a:ext cx="8229600" cy="273844"/>
          </a:xfrm>
          <a:prstGeom prst="rect">
            <a:avLst/>
          </a:prstGeom>
        </p:spPr>
        <p:txBody>
          <a:bodyPr lIns="34281" tIns="17140" rIns="34281" bIns="17140"/>
          <a:lstStyle>
            <a:lvl1pPr>
              <a:defRPr>
                <a:latin typeface="Arial"/>
              </a:defRPr>
            </a:lvl1pPr>
          </a:lstStyle>
          <a:p>
            <a:pPr defTabSz="457101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604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734035"/>
            <a:ext cx="8229600" cy="273844"/>
          </a:xfrm>
          <a:prstGeom prst="rect">
            <a:avLst/>
          </a:prstGeom>
        </p:spPr>
        <p:txBody>
          <a:bodyPr lIns="34281" tIns="17140" rIns="34281" bIns="17140"/>
          <a:lstStyle>
            <a:lvl1pPr>
              <a:defRPr>
                <a:latin typeface="Arial"/>
              </a:defRPr>
            </a:lvl1pPr>
          </a:lstStyle>
          <a:p>
            <a:pPr defTabSz="457101"/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893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0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0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6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7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8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734035"/>
            <a:ext cx="8229600" cy="273844"/>
          </a:xfrm>
          <a:prstGeom prst="rect">
            <a:avLst/>
          </a:prstGeom>
        </p:spPr>
        <p:txBody>
          <a:bodyPr lIns="34281" tIns="17140" rIns="34281" bIns="17140"/>
          <a:lstStyle>
            <a:lvl1pPr>
              <a:defRPr>
                <a:latin typeface="Arial"/>
              </a:defRPr>
            </a:lvl1pPr>
          </a:lstStyle>
          <a:p>
            <a:pPr defTabSz="457101"/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694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4734035"/>
            <a:ext cx="8229600" cy="273844"/>
          </a:xfrm>
          <a:prstGeom prst="rect">
            <a:avLst/>
          </a:prstGeom>
        </p:spPr>
        <p:txBody>
          <a:bodyPr lIns="34281" tIns="17140" rIns="34281" bIns="17140"/>
          <a:lstStyle>
            <a:lvl1pPr>
              <a:defRPr>
                <a:latin typeface="Arial"/>
              </a:defRPr>
            </a:lvl1pPr>
          </a:lstStyle>
          <a:p>
            <a:pPr defTabSz="457101"/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572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1" indent="0">
              <a:buNone/>
              <a:defRPr sz="2000" b="1"/>
            </a:lvl2pPr>
            <a:lvl3pPr marL="914202" indent="0">
              <a:buNone/>
              <a:defRPr sz="1800" b="1"/>
            </a:lvl3pPr>
            <a:lvl4pPr marL="1371303" indent="0">
              <a:buNone/>
              <a:defRPr sz="1600" b="1"/>
            </a:lvl4pPr>
            <a:lvl5pPr marL="1828404" indent="0">
              <a:buNone/>
              <a:defRPr sz="1600" b="1"/>
            </a:lvl5pPr>
            <a:lvl6pPr marL="2285505" indent="0">
              <a:buNone/>
              <a:defRPr sz="1600" b="1"/>
            </a:lvl6pPr>
            <a:lvl7pPr marL="2742606" indent="0">
              <a:buNone/>
              <a:defRPr sz="1600" b="1"/>
            </a:lvl7pPr>
            <a:lvl8pPr marL="3199707" indent="0">
              <a:buNone/>
              <a:defRPr sz="1600" b="1"/>
            </a:lvl8pPr>
            <a:lvl9pPr marL="365680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1" indent="0">
              <a:buNone/>
              <a:defRPr sz="2000" b="1"/>
            </a:lvl2pPr>
            <a:lvl3pPr marL="914202" indent="0">
              <a:buNone/>
              <a:defRPr sz="1800" b="1"/>
            </a:lvl3pPr>
            <a:lvl4pPr marL="1371303" indent="0">
              <a:buNone/>
              <a:defRPr sz="1600" b="1"/>
            </a:lvl4pPr>
            <a:lvl5pPr marL="1828404" indent="0">
              <a:buNone/>
              <a:defRPr sz="1600" b="1"/>
            </a:lvl5pPr>
            <a:lvl6pPr marL="2285505" indent="0">
              <a:buNone/>
              <a:defRPr sz="1600" b="1"/>
            </a:lvl6pPr>
            <a:lvl7pPr marL="2742606" indent="0">
              <a:buNone/>
              <a:defRPr sz="1600" b="1"/>
            </a:lvl7pPr>
            <a:lvl8pPr marL="3199707" indent="0">
              <a:buNone/>
              <a:defRPr sz="1600" b="1"/>
            </a:lvl8pPr>
            <a:lvl9pPr marL="365680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4734035"/>
            <a:ext cx="8229600" cy="273844"/>
          </a:xfrm>
          <a:prstGeom prst="rect">
            <a:avLst/>
          </a:prstGeom>
        </p:spPr>
        <p:txBody>
          <a:bodyPr lIns="34281" tIns="17140" rIns="34281" bIns="17140"/>
          <a:lstStyle>
            <a:lvl1pPr>
              <a:defRPr>
                <a:latin typeface="Arial"/>
              </a:defRPr>
            </a:lvl1pPr>
          </a:lstStyle>
          <a:p>
            <a:pPr defTabSz="457101"/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454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4734035"/>
            <a:ext cx="8229600" cy="273844"/>
          </a:xfrm>
          <a:prstGeom prst="rect">
            <a:avLst/>
          </a:prstGeom>
        </p:spPr>
        <p:txBody>
          <a:bodyPr lIns="34281" tIns="17140" rIns="34281" bIns="17140"/>
          <a:lstStyle>
            <a:lvl1pPr>
              <a:defRPr>
                <a:latin typeface="Arial"/>
              </a:defRPr>
            </a:lvl1pPr>
          </a:lstStyle>
          <a:p>
            <a:pPr defTabSz="457101"/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311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4734035"/>
            <a:ext cx="8229600" cy="273844"/>
          </a:xfrm>
          <a:prstGeom prst="rect">
            <a:avLst/>
          </a:prstGeom>
        </p:spPr>
        <p:txBody>
          <a:bodyPr lIns="34281" tIns="17140" rIns="34281" bIns="17140"/>
          <a:lstStyle>
            <a:lvl1pPr>
              <a:defRPr>
                <a:latin typeface="Arial"/>
              </a:defRPr>
            </a:lvl1pPr>
          </a:lstStyle>
          <a:p>
            <a:pPr defTabSz="457101"/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712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01" indent="0">
              <a:buNone/>
              <a:defRPr sz="1200"/>
            </a:lvl2pPr>
            <a:lvl3pPr marL="914202" indent="0">
              <a:buNone/>
              <a:defRPr sz="1000"/>
            </a:lvl3pPr>
            <a:lvl4pPr marL="1371303" indent="0">
              <a:buNone/>
              <a:defRPr sz="900"/>
            </a:lvl4pPr>
            <a:lvl5pPr marL="1828404" indent="0">
              <a:buNone/>
              <a:defRPr sz="900"/>
            </a:lvl5pPr>
            <a:lvl6pPr marL="2285505" indent="0">
              <a:buNone/>
              <a:defRPr sz="900"/>
            </a:lvl6pPr>
            <a:lvl7pPr marL="2742606" indent="0">
              <a:buNone/>
              <a:defRPr sz="900"/>
            </a:lvl7pPr>
            <a:lvl8pPr marL="3199707" indent="0">
              <a:buNone/>
              <a:defRPr sz="900"/>
            </a:lvl8pPr>
            <a:lvl9pPr marL="365680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4734035"/>
            <a:ext cx="8229600" cy="273844"/>
          </a:xfrm>
          <a:prstGeom prst="rect">
            <a:avLst/>
          </a:prstGeom>
        </p:spPr>
        <p:txBody>
          <a:bodyPr lIns="34281" tIns="17140" rIns="34281" bIns="17140"/>
          <a:lstStyle>
            <a:lvl1pPr>
              <a:defRPr>
                <a:latin typeface="Arial"/>
              </a:defRPr>
            </a:lvl1pPr>
          </a:lstStyle>
          <a:p>
            <a:pPr defTabSz="457101"/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737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3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057" indent="0">
              <a:buNone/>
              <a:defRPr sz="1200"/>
            </a:lvl2pPr>
            <a:lvl3pPr marL="914110" indent="0">
              <a:buNone/>
              <a:defRPr sz="1000"/>
            </a:lvl3pPr>
            <a:lvl4pPr marL="1371167" indent="0">
              <a:buNone/>
              <a:defRPr sz="900"/>
            </a:lvl4pPr>
            <a:lvl5pPr marL="1828220" indent="0">
              <a:buNone/>
              <a:defRPr sz="900"/>
            </a:lvl5pPr>
            <a:lvl6pPr marL="2285277" indent="0">
              <a:buNone/>
              <a:defRPr sz="900"/>
            </a:lvl6pPr>
            <a:lvl7pPr marL="2742330" indent="0">
              <a:buNone/>
              <a:defRPr sz="900"/>
            </a:lvl7pPr>
            <a:lvl8pPr marL="3199387" indent="0">
              <a:buNone/>
              <a:defRPr sz="900"/>
            </a:lvl8pPr>
            <a:lvl9pPr marL="365644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4FCD3-DD57-F641-88D1-F34592C07904}" type="datetime1">
              <a:rPr lang="en-US" smtClean="0"/>
              <a:t>2/27/2019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4734035"/>
            <a:ext cx="8229600" cy="273844"/>
          </a:xfrm>
          <a:prstGeom prst="rect">
            <a:avLst/>
          </a:prstGeom>
        </p:spPr>
        <p:txBody>
          <a:bodyPr lIns="34277" tIns="17140" rIns="34277" bIns="17140"/>
          <a:lstStyle>
            <a:lvl1pPr>
              <a:defRPr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01" indent="0">
              <a:buNone/>
              <a:defRPr sz="2800"/>
            </a:lvl2pPr>
            <a:lvl3pPr marL="914202" indent="0">
              <a:buNone/>
              <a:defRPr sz="2400"/>
            </a:lvl3pPr>
            <a:lvl4pPr marL="1371303" indent="0">
              <a:buNone/>
              <a:defRPr sz="2000"/>
            </a:lvl4pPr>
            <a:lvl5pPr marL="1828404" indent="0">
              <a:buNone/>
              <a:defRPr sz="2000"/>
            </a:lvl5pPr>
            <a:lvl6pPr marL="2285505" indent="0">
              <a:buNone/>
              <a:defRPr sz="2000"/>
            </a:lvl6pPr>
            <a:lvl7pPr marL="2742606" indent="0">
              <a:buNone/>
              <a:defRPr sz="2000"/>
            </a:lvl7pPr>
            <a:lvl8pPr marL="3199707" indent="0">
              <a:buNone/>
              <a:defRPr sz="2000"/>
            </a:lvl8pPr>
            <a:lvl9pPr marL="365680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01" indent="0">
              <a:buNone/>
              <a:defRPr sz="1200"/>
            </a:lvl2pPr>
            <a:lvl3pPr marL="914202" indent="0">
              <a:buNone/>
              <a:defRPr sz="1000"/>
            </a:lvl3pPr>
            <a:lvl4pPr marL="1371303" indent="0">
              <a:buNone/>
              <a:defRPr sz="900"/>
            </a:lvl4pPr>
            <a:lvl5pPr marL="1828404" indent="0">
              <a:buNone/>
              <a:defRPr sz="900"/>
            </a:lvl5pPr>
            <a:lvl6pPr marL="2285505" indent="0">
              <a:buNone/>
              <a:defRPr sz="900"/>
            </a:lvl6pPr>
            <a:lvl7pPr marL="2742606" indent="0">
              <a:buNone/>
              <a:defRPr sz="900"/>
            </a:lvl7pPr>
            <a:lvl8pPr marL="3199707" indent="0">
              <a:buNone/>
              <a:defRPr sz="900"/>
            </a:lvl8pPr>
            <a:lvl9pPr marL="365680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4734035"/>
            <a:ext cx="8229600" cy="273844"/>
          </a:xfrm>
          <a:prstGeom prst="rect">
            <a:avLst/>
          </a:prstGeom>
        </p:spPr>
        <p:txBody>
          <a:bodyPr lIns="34281" tIns="17140" rIns="34281" bIns="17140"/>
          <a:lstStyle>
            <a:lvl1pPr>
              <a:defRPr>
                <a:latin typeface="Arial"/>
              </a:defRPr>
            </a:lvl1pPr>
          </a:lstStyle>
          <a:p>
            <a:pPr defTabSz="457101"/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764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457200"/>
            <a:ext cx="7770813" cy="8560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1" y="1485900"/>
            <a:ext cx="3808413" cy="30849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6613" y="1485900"/>
            <a:ext cx="3810000" cy="308491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1603165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752477"/>
            <a:ext cx="8229600" cy="273844"/>
          </a:xfrm>
          <a:prstGeom prst="rect">
            <a:avLst/>
          </a:prstGeom>
        </p:spPr>
        <p:txBody>
          <a:bodyPr lIns="34281" tIns="17140" rIns="34281" bIns="17140"/>
          <a:lstStyle>
            <a:lvl1pPr>
              <a:defRPr>
                <a:latin typeface="Arial"/>
              </a:defRPr>
            </a:lvl1pPr>
          </a:lstStyle>
          <a:p>
            <a:pPr defTabSz="457101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827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734035"/>
            <a:ext cx="8229600" cy="273844"/>
          </a:xfrm>
          <a:prstGeom prst="rect">
            <a:avLst/>
          </a:prstGeom>
        </p:spPr>
        <p:txBody>
          <a:bodyPr lIns="34281" tIns="17140" rIns="34281" bIns="17140"/>
          <a:lstStyle>
            <a:lvl1pPr>
              <a:defRPr>
                <a:latin typeface="Arial"/>
              </a:defRPr>
            </a:lvl1pPr>
          </a:lstStyle>
          <a:p>
            <a:pPr defTabSz="457101"/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054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0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0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6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7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8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734035"/>
            <a:ext cx="8229600" cy="273844"/>
          </a:xfrm>
          <a:prstGeom prst="rect">
            <a:avLst/>
          </a:prstGeom>
        </p:spPr>
        <p:txBody>
          <a:bodyPr lIns="34281" tIns="17140" rIns="34281" bIns="17140"/>
          <a:lstStyle>
            <a:lvl1pPr>
              <a:defRPr>
                <a:latin typeface="Arial"/>
              </a:defRPr>
            </a:lvl1pPr>
          </a:lstStyle>
          <a:p>
            <a:pPr defTabSz="457101"/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864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4734035"/>
            <a:ext cx="8229600" cy="273844"/>
          </a:xfrm>
          <a:prstGeom prst="rect">
            <a:avLst/>
          </a:prstGeom>
        </p:spPr>
        <p:txBody>
          <a:bodyPr lIns="34281" tIns="17140" rIns="34281" bIns="17140"/>
          <a:lstStyle>
            <a:lvl1pPr>
              <a:defRPr>
                <a:latin typeface="Arial"/>
              </a:defRPr>
            </a:lvl1pPr>
          </a:lstStyle>
          <a:p>
            <a:pPr defTabSz="457101"/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280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1" indent="0">
              <a:buNone/>
              <a:defRPr sz="2000" b="1"/>
            </a:lvl2pPr>
            <a:lvl3pPr marL="914202" indent="0">
              <a:buNone/>
              <a:defRPr sz="1800" b="1"/>
            </a:lvl3pPr>
            <a:lvl4pPr marL="1371303" indent="0">
              <a:buNone/>
              <a:defRPr sz="1600" b="1"/>
            </a:lvl4pPr>
            <a:lvl5pPr marL="1828404" indent="0">
              <a:buNone/>
              <a:defRPr sz="1600" b="1"/>
            </a:lvl5pPr>
            <a:lvl6pPr marL="2285505" indent="0">
              <a:buNone/>
              <a:defRPr sz="1600" b="1"/>
            </a:lvl6pPr>
            <a:lvl7pPr marL="2742606" indent="0">
              <a:buNone/>
              <a:defRPr sz="1600" b="1"/>
            </a:lvl7pPr>
            <a:lvl8pPr marL="3199707" indent="0">
              <a:buNone/>
              <a:defRPr sz="1600" b="1"/>
            </a:lvl8pPr>
            <a:lvl9pPr marL="365680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1" indent="0">
              <a:buNone/>
              <a:defRPr sz="2000" b="1"/>
            </a:lvl2pPr>
            <a:lvl3pPr marL="914202" indent="0">
              <a:buNone/>
              <a:defRPr sz="1800" b="1"/>
            </a:lvl3pPr>
            <a:lvl4pPr marL="1371303" indent="0">
              <a:buNone/>
              <a:defRPr sz="1600" b="1"/>
            </a:lvl4pPr>
            <a:lvl5pPr marL="1828404" indent="0">
              <a:buNone/>
              <a:defRPr sz="1600" b="1"/>
            </a:lvl5pPr>
            <a:lvl6pPr marL="2285505" indent="0">
              <a:buNone/>
              <a:defRPr sz="1600" b="1"/>
            </a:lvl6pPr>
            <a:lvl7pPr marL="2742606" indent="0">
              <a:buNone/>
              <a:defRPr sz="1600" b="1"/>
            </a:lvl7pPr>
            <a:lvl8pPr marL="3199707" indent="0">
              <a:buNone/>
              <a:defRPr sz="1600" b="1"/>
            </a:lvl8pPr>
            <a:lvl9pPr marL="365680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4734035"/>
            <a:ext cx="8229600" cy="273844"/>
          </a:xfrm>
          <a:prstGeom prst="rect">
            <a:avLst/>
          </a:prstGeom>
        </p:spPr>
        <p:txBody>
          <a:bodyPr lIns="34281" tIns="17140" rIns="34281" bIns="17140"/>
          <a:lstStyle>
            <a:lvl1pPr>
              <a:defRPr>
                <a:latin typeface="Arial"/>
              </a:defRPr>
            </a:lvl1pPr>
          </a:lstStyle>
          <a:p>
            <a:pPr defTabSz="457101"/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209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4734035"/>
            <a:ext cx="8229600" cy="273844"/>
          </a:xfrm>
          <a:prstGeom prst="rect">
            <a:avLst/>
          </a:prstGeom>
        </p:spPr>
        <p:txBody>
          <a:bodyPr lIns="34281" tIns="17140" rIns="34281" bIns="17140"/>
          <a:lstStyle>
            <a:lvl1pPr>
              <a:defRPr>
                <a:latin typeface="Arial"/>
              </a:defRPr>
            </a:lvl1pPr>
          </a:lstStyle>
          <a:p>
            <a:pPr defTabSz="457101"/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51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4734035"/>
            <a:ext cx="8229600" cy="273844"/>
          </a:xfrm>
          <a:prstGeom prst="rect">
            <a:avLst/>
          </a:prstGeom>
        </p:spPr>
        <p:txBody>
          <a:bodyPr lIns="34281" tIns="17140" rIns="34281" bIns="17140"/>
          <a:lstStyle>
            <a:lvl1pPr>
              <a:defRPr>
                <a:latin typeface="Arial"/>
              </a:defRPr>
            </a:lvl1pPr>
          </a:lstStyle>
          <a:p>
            <a:pPr defTabSz="457101"/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787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01" indent="0">
              <a:buNone/>
              <a:defRPr sz="1200"/>
            </a:lvl2pPr>
            <a:lvl3pPr marL="914202" indent="0">
              <a:buNone/>
              <a:defRPr sz="1000"/>
            </a:lvl3pPr>
            <a:lvl4pPr marL="1371303" indent="0">
              <a:buNone/>
              <a:defRPr sz="900"/>
            </a:lvl4pPr>
            <a:lvl5pPr marL="1828404" indent="0">
              <a:buNone/>
              <a:defRPr sz="900"/>
            </a:lvl5pPr>
            <a:lvl6pPr marL="2285505" indent="0">
              <a:buNone/>
              <a:defRPr sz="900"/>
            </a:lvl6pPr>
            <a:lvl7pPr marL="2742606" indent="0">
              <a:buNone/>
              <a:defRPr sz="900"/>
            </a:lvl7pPr>
            <a:lvl8pPr marL="3199707" indent="0">
              <a:buNone/>
              <a:defRPr sz="900"/>
            </a:lvl8pPr>
            <a:lvl9pPr marL="365680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4734035"/>
            <a:ext cx="8229600" cy="273844"/>
          </a:xfrm>
          <a:prstGeom prst="rect">
            <a:avLst/>
          </a:prstGeom>
        </p:spPr>
        <p:txBody>
          <a:bodyPr lIns="34281" tIns="17140" rIns="34281" bIns="17140"/>
          <a:lstStyle>
            <a:lvl1pPr>
              <a:defRPr>
                <a:latin typeface="Arial"/>
              </a:defRPr>
            </a:lvl1pPr>
          </a:lstStyle>
          <a:p>
            <a:pPr defTabSz="457101"/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492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057" indent="0">
              <a:buNone/>
              <a:defRPr sz="2800"/>
            </a:lvl2pPr>
            <a:lvl3pPr marL="914110" indent="0">
              <a:buNone/>
              <a:defRPr sz="2400"/>
            </a:lvl3pPr>
            <a:lvl4pPr marL="1371167" indent="0">
              <a:buNone/>
              <a:defRPr sz="2000"/>
            </a:lvl4pPr>
            <a:lvl5pPr marL="1828220" indent="0">
              <a:buNone/>
              <a:defRPr sz="2000"/>
            </a:lvl5pPr>
            <a:lvl6pPr marL="2285277" indent="0">
              <a:buNone/>
              <a:defRPr sz="2000"/>
            </a:lvl6pPr>
            <a:lvl7pPr marL="2742330" indent="0">
              <a:buNone/>
              <a:defRPr sz="2000"/>
            </a:lvl7pPr>
            <a:lvl8pPr marL="3199387" indent="0">
              <a:buNone/>
              <a:defRPr sz="2000"/>
            </a:lvl8pPr>
            <a:lvl9pPr marL="365644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057" indent="0">
              <a:buNone/>
              <a:defRPr sz="1200"/>
            </a:lvl2pPr>
            <a:lvl3pPr marL="914110" indent="0">
              <a:buNone/>
              <a:defRPr sz="1000"/>
            </a:lvl3pPr>
            <a:lvl4pPr marL="1371167" indent="0">
              <a:buNone/>
              <a:defRPr sz="900"/>
            </a:lvl4pPr>
            <a:lvl5pPr marL="1828220" indent="0">
              <a:buNone/>
              <a:defRPr sz="900"/>
            </a:lvl5pPr>
            <a:lvl6pPr marL="2285277" indent="0">
              <a:buNone/>
              <a:defRPr sz="900"/>
            </a:lvl6pPr>
            <a:lvl7pPr marL="2742330" indent="0">
              <a:buNone/>
              <a:defRPr sz="900"/>
            </a:lvl7pPr>
            <a:lvl8pPr marL="3199387" indent="0">
              <a:buNone/>
              <a:defRPr sz="900"/>
            </a:lvl8pPr>
            <a:lvl9pPr marL="365644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C5B75-CC37-504C-A104-80124789926F}" type="datetime1">
              <a:rPr lang="en-US" smtClean="0"/>
              <a:t>2/27/2019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4734035"/>
            <a:ext cx="8229600" cy="273844"/>
          </a:xfrm>
          <a:prstGeom prst="rect">
            <a:avLst/>
          </a:prstGeom>
        </p:spPr>
        <p:txBody>
          <a:bodyPr lIns="34277" tIns="17140" rIns="34277" bIns="17140"/>
          <a:lstStyle>
            <a:lvl1pPr>
              <a:defRPr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01" indent="0">
              <a:buNone/>
              <a:defRPr sz="2800"/>
            </a:lvl2pPr>
            <a:lvl3pPr marL="914202" indent="0">
              <a:buNone/>
              <a:defRPr sz="2400"/>
            </a:lvl3pPr>
            <a:lvl4pPr marL="1371303" indent="0">
              <a:buNone/>
              <a:defRPr sz="2000"/>
            </a:lvl4pPr>
            <a:lvl5pPr marL="1828404" indent="0">
              <a:buNone/>
              <a:defRPr sz="2000"/>
            </a:lvl5pPr>
            <a:lvl6pPr marL="2285505" indent="0">
              <a:buNone/>
              <a:defRPr sz="2000"/>
            </a:lvl6pPr>
            <a:lvl7pPr marL="2742606" indent="0">
              <a:buNone/>
              <a:defRPr sz="2000"/>
            </a:lvl7pPr>
            <a:lvl8pPr marL="3199707" indent="0">
              <a:buNone/>
              <a:defRPr sz="2000"/>
            </a:lvl8pPr>
            <a:lvl9pPr marL="365680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01" indent="0">
              <a:buNone/>
              <a:defRPr sz="1200"/>
            </a:lvl2pPr>
            <a:lvl3pPr marL="914202" indent="0">
              <a:buNone/>
              <a:defRPr sz="1000"/>
            </a:lvl3pPr>
            <a:lvl4pPr marL="1371303" indent="0">
              <a:buNone/>
              <a:defRPr sz="900"/>
            </a:lvl4pPr>
            <a:lvl5pPr marL="1828404" indent="0">
              <a:buNone/>
              <a:defRPr sz="900"/>
            </a:lvl5pPr>
            <a:lvl6pPr marL="2285505" indent="0">
              <a:buNone/>
              <a:defRPr sz="900"/>
            </a:lvl6pPr>
            <a:lvl7pPr marL="2742606" indent="0">
              <a:buNone/>
              <a:defRPr sz="900"/>
            </a:lvl7pPr>
            <a:lvl8pPr marL="3199707" indent="0">
              <a:buNone/>
              <a:defRPr sz="900"/>
            </a:lvl8pPr>
            <a:lvl9pPr marL="365680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4734035"/>
            <a:ext cx="8229600" cy="273844"/>
          </a:xfrm>
          <a:prstGeom prst="rect">
            <a:avLst/>
          </a:prstGeom>
        </p:spPr>
        <p:txBody>
          <a:bodyPr lIns="34281" tIns="17140" rIns="34281" bIns="17140"/>
          <a:lstStyle>
            <a:lvl1pPr>
              <a:defRPr>
                <a:latin typeface="Arial"/>
              </a:defRPr>
            </a:lvl1pPr>
          </a:lstStyle>
          <a:p>
            <a:pPr defTabSz="457101"/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52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485900"/>
            <a:ext cx="3810000" cy="3086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5900"/>
            <a:ext cx="3810000" cy="3086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577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457200"/>
            <a:ext cx="7770813" cy="8560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1" y="1485900"/>
            <a:ext cx="3808413" cy="30849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6613" y="1485900"/>
            <a:ext cx="3810000" cy="308491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3141434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752477"/>
            <a:ext cx="8229600" cy="273844"/>
          </a:xfrm>
          <a:prstGeom prst="rect">
            <a:avLst/>
          </a:prstGeom>
        </p:spPr>
        <p:txBody>
          <a:bodyPr lIns="34281" tIns="17140" rIns="34281" bIns="17140"/>
          <a:lstStyle>
            <a:lvl1pPr>
              <a:defRPr>
                <a:latin typeface="Arial"/>
              </a:defRPr>
            </a:lvl1pPr>
          </a:lstStyle>
          <a:p>
            <a:pPr defTabSz="457101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759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734035"/>
            <a:ext cx="8229600" cy="273844"/>
          </a:xfrm>
          <a:prstGeom prst="rect">
            <a:avLst/>
          </a:prstGeom>
        </p:spPr>
        <p:txBody>
          <a:bodyPr lIns="34281" tIns="17140" rIns="34281" bIns="17140"/>
          <a:lstStyle>
            <a:lvl1pPr>
              <a:defRPr>
                <a:latin typeface="Arial"/>
              </a:defRPr>
            </a:lvl1pPr>
          </a:lstStyle>
          <a:p>
            <a:pPr defTabSz="457101"/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927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0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0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6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7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8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734035"/>
            <a:ext cx="8229600" cy="273844"/>
          </a:xfrm>
          <a:prstGeom prst="rect">
            <a:avLst/>
          </a:prstGeom>
        </p:spPr>
        <p:txBody>
          <a:bodyPr lIns="34281" tIns="17140" rIns="34281" bIns="17140"/>
          <a:lstStyle>
            <a:lvl1pPr>
              <a:defRPr>
                <a:latin typeface="Arial"/>
              </a:defRPr>
            </a:lvl1pPr>
          </a:lstStyle>
          <a:p>
            <a:pPr defTabSz="457101"/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917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4734035"/>
            <a:ext cx="8229600" cy="273844"/>
          </a:xfrm>
          <a:prstGeom prst="rect">
            <a:avLst/>
          </a:prstGeom>
        </p:spPr>
        <p:txBody>
          <a:bodyPr lIns="34281" tIns="17140" rIns="34281" bIns="17140"/>
          <a:lstStyle>
            <a:lvl1pPr>
              <a:defRPr>
                <a:latin typeface="Arial"/>
              </a:defRPr>
            </a:lvl1pPr>
          </a:lstStyle>
          <a:p>
            <a:pPr defTabSz="457101"/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978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1" indent="0">
              <a:buNone/>
              <a:defRPr sz="2000" b="1"/>
            </a:lvl2pPr>
            <a:lvl3pPr marL="914202" indent="0">
              <a:buNone/>
              <a:defRPr sz="1800" b="1"/>
            </a:lvl3pPr>
            <a:lvl4pPr marL="1371303" indent="0">
              <a:buNone/>
              <a:defRPr sz="1600" b="1"/>
            </a:lvl4pPr>
            <a:lvl5pPr marL="1828404" indent="0">
              <a:buNone/>
              <a:defRPr sz="1600" b="1"/>
            </a:lvl5pPr>
            <a:lvl6pPr marL="2285505" indent="0">
              <a:buNone/>
              <a:defRPr sz="1600" b="1"/>
            </a:lvl6pPr>
            <a:lvl7pPr marL="2742606" indent="0">
              <a:buNone/>
              <a:defRPr sz="1600" b="1"/>
            </a:lvl7pPr>
            <a:lvl8pPr marL="3199707" indent="0">
              <a:buNone/>
              <a:defRPr sz="1600" b="1"/>
            </a:lvl8pPr>
            <a:lvl9pPr marL="365680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1" indent="0">
              <a:buNone/>
              <a:defRPr sz="2000" b="1"/>
            </a:lvl2pPr>
            <a:lvl3pPr marL="914202" indent="0">
              <a:buNone/>
              <a:defRPr sz="1800" b="1"/>
            </a:lvl3pPr>
            <a:lvl4pPr marL="1371303" indent="0">
              <a:buNone/>
              <a:defRPr sz="1600" b="1"/>
            </a:lvl4pPr>
            <a:lvl5pPr marL="1828404" indent="0">
              <a:buNone/>
              <a:defRPr sz="1600" b="1"/>
            </a:lvl5pPr>
            <a:lvl6pPr marL="2285505" indent="0">
              <a:buNone/>
              <a:defRPr sz="1600" b="1"/>
            </a:lvl6pPr>
            <a:lvl7pPr marL="2742606" indent="0">
              <a:buNone/>
              <a:defRPr sz="1600" b="1"/>
            </a:lvl7pPr>
            <a:lvl8pPr marL="3199707" indent="0">
              <a:buNone/>
              <a:defRPr sz="1600" b="1"/>
            </a:lvl8pPr>
            <a:lvl9pPr marL="365680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4734035"/>
            <a:ext cx="8229600" cy="273844"/>
          </a:xfrm>
          <a:prstGeom prst="rect">
            <a:avLst/>
          </a:prstGeom>
        </p:spPr>
        <p:txBody>
          <a:bodyPr lIns="34281" tIns="17140" rIns="34281" bIns="17140"/>
          <a:lstStyle>
            <a:lvl1pPr>
              <a:defRPr>
                <a:latin typeface="Arial"/>
              </a:defRPr>
            </a:lvl1pPr>
          </a:lstStyle>
          <a:p>
            <a:pPr defTabSz="457101"/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257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4734035"/>
            <a:ext cx="8229600" cy="273844"/>
          </a:xfrm>
          <a:prstGeom prst="rect">
            <a:avLst/>
          </a:prstGeom>
        </p:spPr>
        <p:txBody>
          <a:bodyPr lIns="34281" tIns="17140" rIns="34281" bIns="17140"/>
          <a:lstStyle>
            <a:lvl1pPr>
              <a:defRPr>
                <a:latin typeface="Arial"/>
              </a:defRPr>
            </a:lvl1pPr>
          </a:lstStyle>
          <a:p>
            <a:pPr defTabSz="457101"/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677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4734035"/>
            <a:ext cx="8229600" cy="273844"/>
          </a:xfrm>
          <a:prstGeom prst="rect">
            <a:avLst/>
          </a:prstGeom>
        </p:spPr>
        <p:txBody>
          <a:bodyPr lIns="34281" tIns="17140" rIns="34281" bIns="17140"/>
          <a:lstStyle>
            <a:lvl1pPr>
              <a:defRPr>
                <a:latin typeface="Arial"/>
              </a:defRPr>
            </a:lvl1pPr>
          </a:lstStyle>
          <a:p>
            <a:pPr defTabSz="457101"/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973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Relationship Id="rId1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theme" Target="../theme/theme7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image" Target="../media/image2.emf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12" tIns="45706" rIns="91412" bIns="45706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12" tIns="45706" rIns="91412" bIns="45706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12" tIns="45706" rIns="91412" bIns="4570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fld id="{563D2D51-29E4-A94B-9D44-D772FF6FA731}" type="datetime1">
              <a:rPr lang="en-US" smtClean="0"/>
              <a:pPr/>
              <a:t>2/27/2019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12" tIns="45706" rIns="91412" bIns="4570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506" r:id="rId10"/>
  </p:sldLayoutIdLst>
  <p:hf sldNum="0" hdr="0" ftr="0" dt="0"/>
  <p:txStyles>
    <p:titleStyle>
      <a:lvl1pPr algn="ctr" defTabSz="45705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342791" indent="-342791" algn="l" defTabSz="457057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+mn-cs"/>
        </a:defRPr>
      </a:lvl1pPr>
      <a:lvl2pPr marL="742715" indent="-285660" algn="l" defTabSz="457057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+mn-cs"/>
        </a:defRPr>
      </a:lvl2pPr>
      <a:lvl3pPr marL="1142637" indent="-228526" algn="l" defTabSz="457057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+mn-cs"/>
        </a:defRPr>
      </a:lvl3pPr>
      <a:lvl4pPr marL="1599693" indent="-228526" algn="l" defTabSz="457057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+mn-cs"/>
        </a:defRPr>
      </a:lvl4pPr>
      <a:lvl5pPr marL="2056750" indent="-228526" algn="l" defTabSz="457057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+mn-cs"/>
        </a:defRPr>
      </a:lvl5pPr>
      <a:lvl6pPr marL="2513803" indent="-228526" algn="l" defTabSz="45705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860" indent="-228526" algn="l" defTabSz="45705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13" indent="-228526" algn="l" defTabSz="45705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70" indent="-228526" algn="l" defTabSz="45705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7" algn="l" defTabSz="4570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0" algn="l" defTabSz="4570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67" algn="l" defTabSz="4570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20" algn="l" defTabSz="4570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77" algn="l" defTabSz="4570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30" algn="l" defTabSz="4570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387" algn="l" defTabSz="4570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44" algn="l" defTabSz="4570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 userDrawn="1"/>
        </p:nvSpPr>
        <p:spPr>
          <a:xfrm>
            <a:off x="457201" y="4752646"/>
            <a:ext cx="8229599" cy="323165"/>
          </a:xfrm>
          <a:prstGeom prst="rect">
            <a:avLst/>
          </a:prstGeom>
          <a:noFill/>
        </p:spPr>
        <p:txBody>
          <a:bodyPr wrap="square" lIns="34281" tIns="17140" rIns="34281" bIns="17140" rtlCol="0">
            <a:spAutoFit/>
          </a:bodyPr>
          <a:lstStyle/>
          <a:p>
            <a:pPr algn="ctr" defTabSz="457101"/>
            <a:r>
              <a:rPr lang="en-US" sz="9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Biomedical Technology Research Center for Macromolecular Modeling and Bioinformatics</a:t>
            </a:r>
          </a:p>
          <a:p>
            <a:pPr algn="ctr" defTabSz="457101"/>
            <a:r>
              <a:rPr lang="en-US" sz="9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Beckman Institute, University of Illinois at Urbana-Champaign - </a:t>
            </a:r>
            <a:r>
              <a:rPr lang="en-US" sz="900" dirty="0" err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www.ks.uiuc.edu</a:t>
            </a:r>
            <a:endParaRPr lang="en-US" sz="900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20" tIns="45710" rIns="91420" bIns="4571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20" tIns="45710" rIns="91420" bIns="4571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9" name="Picture 8" descr="NIH_Master_Logo_Vertical_2Color-notext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7" y="4792652"/>
            <a:ext cx="522130" cy="3292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772138" y="4674138"/>
            <a:ext cx="328570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593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84" r:id="rId1"/>
    <p:sldLayoutId id="2147493685" r:id="rId2"/>
    <p:sldLayoutId id="2147493686" r:id="rId3"/>
    <p:sldLayoutId id="2147493687" r:id="rId4"/>
    <p:sldLayoutId id="2147493688" r:id="rId5"/>
    <p:sldLayoutId id="2147493689" r:id="rId6"/>
    <p:sldLayoutId id="2147493690" r:id="rId7"/>
    <p:sldLayoutId id="2147493691" r:id="rId8"/>
    <p:sldLayoutId id="2147493692" r:id="rId9"/>
    <p:sldLayoutId id="2147493693" r:id="rId10"/>
    <p:sldLayoutId id="2147493694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10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342826" indent="-342826" algn="l" defTabSz="457101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+mn-cs"/>
        </a:defRPr>
      </a:lvl1pPr>
      <a:lvl2pPr marL="742789" indent="-285688" algn="l" defTabSz="457101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+mn-cs"/>
        </a:defRPr>
      </a:lvl2pPr>
      <a:lvl3pPr marL="1142752" indent="-228550" algn="l" defTabSz="457101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+mn-cs"/>
        </a:defRPr>
      </a:lvl3pPr>
      <a:lvl4pPr marL="1599853" indent="-228550" algn="l" defTabSz="457101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+mn-cs"/>
        </a:defRPr>
      </a:lvl4pPr>
      <a:lvl5pPr marL="2056954" indent="-228550" algn="l" defTabSz="457101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+mn-cs"/>
        </a:defRPr>
      </a:lvl5pPr>
      <a:lvl6pPr marL="2514055" indent="-228550" algn="l" defTabSz="45710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56" indent="-228550" algn="l" defTabSz="45710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257" indent="-228550" algn="l" defTabSz="45710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358" indent="-228550" algn="l" defTabSz="45710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1" algn="l" defTabSz="4571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02" algn="l" defTabSz="4571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03" algn="l" defTabSz="4571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04" algn="l" defTabSz="4571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05" algn="l" defTabSz="4571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06" algn="l" defTabSz="4571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07" algn="l" defTabSz="4571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08" algn="l" defTabSz="4571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57205" y="4752650"/>
            <a:ext cx="8229599" cy="323165"/>
          </a:xfrm>
          <a:prstGeom prst="rect">
            <a:avLst/>
          </a:prstGeom>
          <a:noFill/>
        </p:spPr>
        <p:txBody>
          <a:bodyPr wrap="square" lIns="34277" tIns="17140" rIns="34277" bIns="17140" rtlCol="0">
            <a:spAutoFit/>
          </a:bodyPr>
          <a:lstStyle/>
          <a:p>
            <a:pPr algn="ctr"/>
            <a:r>
              <a:rPr lang="en-US" sz="9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Biomedical Technology Research Center for Macromolecular Modeling and Bioinformatics</a:t>
            </a:r>
          </a:p>
          <a:p>
            <a:pPr algn="ctr"/>
            <a:r>
              <a:rPr lang="en-US" sz="9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Beckman Institute, University of Illinois at Urbana-Champaign - </a:t>
            </a:r>
            <a:r>
              <a:rPr lang="en-US" sz="900" dirty="0" err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www.ks.uiuc.edu</a:t>
            </a:r>
            <a:endParaRPr lang="en-US" sz="900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12" tIns="45706" rIns="91412" bIns="45706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12" tIns="45706" rIns="91412" bIns="45706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9" name="Picture 8" descr="NIH_Master_Logo_Vertical_2Color-notext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7" y="4792652"/>
            <a:ext cx="522130" cy="3292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772138" y="4674138"/>
            <a:ext cx="328570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934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68" r:id="rId1"/>
    <p:sldLayoutId id="2147493469" r:id="rId2"/>
    <p:sldLayoutId id="2147493470" r:id="rId3"/>
    <p:sldLayoutId id="2147493471" r:id="rId4"/>
    <p:sldLayoutId id="2147493472" r:id="rId5"/>
    <p:sldLayoutId id="2147493473" r:id="rId6"/>
    <p:sldLayoutId id="2147493474" r:id="rId7"/>
    <p:sldLayoutId id="2147493475" r:id="rId8"/>
    <p:sldLayoutId id="2147493476" r:id="rId9"/>
    <p:sldLayoutId id="2147493477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05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342791" indent="-342791" algn="l" defTabSz="457057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+mn-cs"/>
        </a:defRPr>
      </a:lvl1pPr>
      <a:lvl2pPr marL="742715" indent="-285660" algn="l" defTabSz="457057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+mn-cs"/>
        </a:defRPr>
      </a:lvl2pPr>
      <a:lvl3pPr marL="1142637" indent="-228526" algn="l" defTabSz="457057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+mn-cs"/>
        </a:defRPr>
      </a:lvl3pPr>
      <a:lvl4pPr marL="1599693" indent="-228526" algn="l" defTabSz="457057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+mn-cs"/>
        </a:defRPr>
      </a:lvl4pPr>
      <a:lvl5pPr marL="2056750" indent="-228526" algn="l" defTabSz="457057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+mn-cs"/>
        </a:defRPr>
      </a:lvl5pPr>
      <a:lvl6pPr marL="2513803" indent="-228526" algn="l" defTabSz="45705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860" indent="-228526" algn="l" defTabSz="45705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13" indent="-228526" algn="l" defTabSz="45705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70" indent="-228526" algn="l" defTabSz="45705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7" algn="l" defTabSz="4570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0" algn="l" defTabSz="4570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67" algn="l" defTabSz="4570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20" algn="l" defTabSz="4570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77" algn="l" defTabSz="4570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30" algn="l" defTabSz="4570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387" algn="l" defTabSz="4570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44" algn="l" defTabSz="4570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633413" y="357188"/>
            <a:ext cx="7877175" cy="857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9050" tIns="19050" rIns="19050" bIns="1905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633413" y="1214437"/>
            <a:ext cx="7877175" cy="3452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9050" tIns="19050" rIns="19050" bIns="1905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4479851" y="4905375"/>
            <a:ext cx="179536" cy="176972"/>
          </a:xfrm>
          <a:prstGeom prst="rect">
            <a:avLst/>
          </a:prstGeom>
          <a:ln w="12700">
            <a:miter lim="400000"/>
          </a:ln>
        </p:spPr>
        <p:txBody>
          <a:bodyPr wrap="none" lIns="19050" tIns="19050" rIns="19050" bIns="19050">
            <a:spAutoFit/>
          </a:bodyPr>
          <a:lstStyle>
            <a:lvl1pPr>
              <a:defRPr sz="900"/>
            </a:lvl1pPr>
          </a:lstStyle>
          <a:p>
            <a:pPr algn="ctr" defTabSz="309563" hangingPunct="0"/>
            <a:fld id="{86CB4B4D-7CA3-9044-876B-883B54F8677D}" type="slidenum">
              <a:rPr kern="0">
                <a:solidFill>
                  <a:srgbClr val="000000"/>
                </a:solidFill>
                <a:sym typeface="Helvetica Light"/>
              </a:rPr>
              <a:pPr algn="ctr" defTabSz="309563" hangingPunct="0"/>
              <a:t>‹#›</a:t>
            </a:fld>
            <a:endParaRPr kern="0">
              <a:solidFill>
                <a:srgbClr val="000000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158597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52" r:id="rId1"/>
    <p:sldLayoutId id="2147493553" r:id="rId2"/>
    <p:sldLayoutId id="2147493554" r:id="rId3"/>
    <p:sldLayoutId id="2147493555" r:id="rId4"/>
    <p:sldLayoutId id="2147493556" r:id="rId5"/>
    <p:sldLayoutId id="2147493558" r:id="rId6"/>
    <p:sldLayoutId id="2147493559" r:id="rId7"/>
    <p:sldLayoutId id="2147493560" r:id="rId8"/>
    <p:sldLayoutId id="2147493561" r:id="rId9"/>
    <p:sldLayoutId id="2147493562" r:id="rId10"/>
    <p:sldLayoutId id="2147493563" r:id="rId11"/>
    <p:sldLayoutId id="2147493564" r:id="rId12"/>
    <p:sldLayoutId id="2147493566" r:id="rId13"/>
    <p:sldLayoutId id="2147493567" r:id="rId14"/>
    <p:sldLayoutId id="2147493568" r:id="rId15"/>
  </p:sldLayoutIdLst>
  <p:transition spd="med"/>
  <p:txStyles>
    <p:titleStyle>
      <a:lvl1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85725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17145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257175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34290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428625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51435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600075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68580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238125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7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476250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7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714375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7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952500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7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1190625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7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1428750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7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1666875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7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1905000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7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2143125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7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85725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17145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257175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34290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428625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51435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600075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68580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57201" y="4752646"/>
            <a:ext cx="8229599" cy="323165"/>
          </a:xfrm>
          <a:prstGeom prst="rect">
            <a:avLst/>
          </a:prstGeom>
          <a:noFill/>
        </p:spPr>
        <p:txBody>
          <a:bodyPr wrap="square" lIns="34281" tIns="17140" rIns="34281" bIns="17140" rtlCol="0">
            <a:spAutoFit/>
          </a:bodyPr>
          <a:lstStyle/>
          <a:p>
            <a:pPr algn="ctr" defTabSz="457101"/>
            <a:r>
              <a:rPr lang="en-US" sz="9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Biomedical Technology Research Center for Macromolecular Modeling and Bioinformatics</a:t>
            </a:r>
          </a:p>
          <a:p>
            <a:pPr algn="ctr" defTabSz="457101"/>
            <a:r>
              <a:rPr lang="en-US" sz="9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Beckman Institute, University of Illinois at Urbana-Champaign - </a:t>
            </a:r>
            <a:r>
              <a:rPr lang="en-US" sz="900" dirty="0" err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www.ks.uiuc.edu</a:t>
            </a:r>
            <a:endParaRPr lang="en-US" sz="900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20" tIns="45710" rIns="91420" bIns="4571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20" tIns="45710" rIns="91420" bIns="4571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9" name="Picture 8" descr="NIH_Master_Logo_Vertical_2Color-notext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7" y="4792652"/>
            <a:ext cx="522130" cy="3292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772138" y="4674138"/>
            <a:ext cx="328570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466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70" r:id="rId1"/>
    <p:sldLayoutId id="2147493571" r:id="rId2"/>
    <p:sldLayoutId id="2147493572" r:id="rId3"/>
    <p:sldLayoutId id="2147493573" r:id="rId4"/>
    <p:sldLayoutId id="2147493574" r:id="rId5"/>
    <p:sldLayoutId id="2147493575" r:id="rId6"/>
    <p:sldLayoutId id="2147493576" r:id="rId7"/>
    <p:sldLayoutId id="2147493577" r:id="rId8"/>
    <p:sldLayoutId id="2147493578" r:id="rId9"/>
    <p:sldLayoutId id="2147493579" r:id="rId10"/>
    <p:sldLayoutId id="2147493580" r:id="rId11"/>
    <p:sldLayoutId id="2147493581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10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342826" indent="-342826" algn="l" defTabSz="457101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+mn-cs"/>
        </a:defRPr>
      </a:lvl1pPr>
      <a:lvl2pPr marL="742789" indent="-285688" algn="l" defTabSz="457101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+mn-cs"/>
        </a:defRPr>
      </a:lvl2pPr>
      <a:lvl3pPr marL="1142752" indent="-228550" algn="l" defTabSz="457101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+mn-cs"/>
        </a:defRPr>
      </a:lvl3pPr>
      <a:lvl4pPr marL="1599853" indent="-228550" algn="l" defTabSz="457101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+mn-cs"/>
        </a:defRPr>
      </a:lvl4pPr>
      <a:lvl5pPr marL="2056954" indent="-228550" algn="l" defTabSz="457101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+mn-cs"/>
        </a:defRPr>
      </a:lvl5pPr>
      <a:lvl6pPr marL="2514055" indent="-228550" algn="l" defTabSz="45710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56" indent="-228550" algn="l" defTabSz="45710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257" indent="-228550" algn="l" defTabSz="45710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358" indent="-228550" algn="l" defTabSz="45710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1" algn="l" defTabSz="4571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02" algn="l" defTabSz="4571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03" algn="l" defTabSz="4571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04" algn="l" defTabSz="4571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05" algn="l" defTabSz="4571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06" algn="l" defTabSz="4571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07" algn="l" defTabSz="4571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08" algn="l" defTabSz="4571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12" tIns="45706" rIns="91412" bIns="45706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12" tIns="45706" rIns="91412" bIns="45706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12" tIns="45706" rIns="91412" bIns="4570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fld id="{563D2D51-29E4-A94B-9D44-D772FF6FA73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12" tIns="45706" rIns="91412" bIns="4570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550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96" r:id="rId1"/>
    <p:sldLayoutId id="2147493597" r:id="rId2"/>
    <p:sldLayoutId id="2147493598" r:id="rId3"/>
    <p:sldLayoutId id="2147493599" r:id="rId4"/>
    <p:sldLayoutId id="2147493600" r:id="rId5"/>
    <p:sldLayoutId id="2147493601" r:id="rId6"/>
    <p:sldLayoutId id="2147493602" r:id="rId7"/>
    <p:sldLayoutId id="2147493603" r:id="rId8"/>
    <p:sldLayoutId id="2147493604" r:id="rId9"/>
    <p:sldLayoutId id="2147493605" r:id="rId10"/>
    <p:sldLayoutId id="2147493606" r:id="rId11"/>
    <p:sldLayoutId id="2147493607" r:id="rId12"/>
  </p:sldLayoutIdLst>
  <p:hf sldNum="0" hdr="0" ftr="0" dt="0"/>
  <p:txStyles>
    <p:titleStyle>
      <a:lvl1pPr algn="ctr" defTabSz="45705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342791" indent="-342791" algn="l" defTabSz="457057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+mn-cs"/>
        </a:defRPr>
      </a:lvl1pPr>
      <a:lvl2pPr marL="742715" indent="-285660" algn="l" defTabSz="457057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+mn-cs"/>
        </a:defRPr>
      </a:lvl2pPr>
      <a:lvl3pPr marL="1142637" indent="-228526" algn="l" defTabSz="457057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+mn-cs"/>
        </a:defRPr>
      </a:lvl3pPr>
      <a:lvl4pPr marL="1599693" indent="-228526" algn="l" defTabSz="457057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+mn-cs"/>
        </a:defRPr>
      </a:lvl4pPr>
      <a:lvl5pPr marL="2056750" indent="-228526" algn="l" defTabSz="457057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+mn-cs"/>
        </a:defRPr>
      </a:lvl5pPr>
      <a:lvl6pPr marL="2513803" indent="-228526" algn="l" defTabSz="45705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860" indent="-228526" algn="l" defTabSz="45705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13" indent="-228526" algn="l" defTabSz="45705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70" indent="-228526" algn="l" defTabSz="45705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7" algn="l" defTabSz="4570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0" algn="l" defTabSz="4570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67" algn="l" defTabSz="4570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20" algn="l" defTabSz="4570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77" algn="l" defTabSz="4570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30" algn="l" defTabSz="4570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387" algn="l" defTabSz="4570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44" algn="l" defTabSz="4570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57201" y="4752646"/>
            <a:ext cx="8229599" cy="323165"/>
          </a:xfrm>
          <a:prstGeom prst="rect">
            <a:avLst/>
          </a:prstGeom>
          <a:noFill/>
        </p:spPr>
        <p:txBody>
          <a:bodyPr wrap="square" lIns="34281" tIns="17140" rIns="34281" bIns="17140" rtlCol="0">
            <a:spAutoFit/>
          </a:bodyPr>
          <a:lstStyle/>
          <a:p>
            <a:pPr algn="ctr" defTabSz="457101"/>
            <a:r>
              <a:rPr lang="en-US" sz="9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Biomedical Technology Research Center for Macromolecular Modeling and Bioinformatics</a:t>
            </a:r>
          </a:p>
          <a:p>
            <a:pPr algn="ctr" defTabSz="457101"/>
            <a:r>
              <a:rPr lang="en-US" sz="9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Beckman Institute, University of Illinois at Urbana-Champaign - </a:t>
            </a:r>
            <a:r>
              <a:rPr lang="en-US" sz="900" dirty="0" err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www.ks.uiuc.edu</a:t>
            </a:r>
            <a:endParaRPr lang="en-US" sz="900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20" tIns="45710" rIns="91420" bIns="4571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20" tIns="45710" rIns="91420" bIns="4571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9" name="Picture 8" descr="NIH_Master_Logo_Vertical_2Color-notext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7" y="4792652"/>
            <a:ext cx="522130" cy="3292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772138" y="4674138"/>
            <a:ext cx="328570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796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36" r:id="rId1"/>
    <p:sldLayoutId id="2147493637" r:id="rId2"/>
    <p:sldLayoutId id="2147493638" r:id="rId3"/>
    <p:sldLayoutId id="2147493639" r:id="rId4"/>
    <p:sldLayoutId id="2147493640" r:id="rId5"/>
    <p:sldLayoutId id="2147493641" r:id="rId6"/>
    <p:sldLayoutId id="2147493642" r:id="rId7"/>
    <p:sldLayoutId id="2147493643" r:id="rId8"/>
    <p:sldLayoutId id="2147493644" r:id="rId9"/>
    <p:sldLayoutId id="2147493645" r:id="rId10"/>
    <p:sldLayoutId id="2147493646" r:id="rId11"/>
    <p:sldLayoutId id="2147493647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10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342826" indent="-342826" algn="l" defTabSz="457101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+mn-cs"/>
        </a:defRPr>
      </a:lvl1pPr>
      <a:lvl2pPr marL="742789" indent="-285688" algn="l" defTabSz="457101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+mn-cs"/>
        </a:defRPr>
      </a:lvl2pPr>
      <a:lvl3pPr marL="1142752" indent="-228550" algn="l" defTabSz="457101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+mn-cs"/>
        </a:defRPr>
      </a:lvl3pPr>
      <a:lvl4pPr marL="1599853" indent="-228550" algn="l" defTabSz="457101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+mn-cs"/>
        </a:defRPr>
      </a:lvl4pPr>
      <a:lvl5pPr marL="2056954" indent="-228550" algn="l" defTabSz="457101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+mn-cs"/>
        </a:defRPr>
      </a:lvl5pPr>
      <a:lvl6pPr marL="2514055" indent="-228550" algn="l" defTabSz="45710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56" indent="-228550" algn="l" defTabSz="45710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257" indent="-228550" algn="l" defTabSz="45710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358" indent="-228550" algn="l" defTabSz="45710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1" algn="l" defTabSz="4571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02" algn="l" defTabSz="4571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03" algn="l" defTabSz="4571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04" algn="l" defTabSz="4571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05" algn="l" defTabSz="4571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06" algn="l" defTabSz="4571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07" algn="l" defTabSz="4571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08" algn="l" defTabSz="4571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 userDrawn="1"/>
        </p:nvSpPr>
        <p:spPr>
          <a:xfrm>
            <a:off x="457201" y="4752646"/>
            <a:ext cx="8229599" cy="323165"/>
          </a:xfrm>
          <a:prstGeom prst="rect">
            <a:avLst/>
          </a:prstGeom>
          <a:noFill/>
        </p:spPr>
        <p:txBody>
          <a:bodyPr wrap="square" lIns="34281" tIns="17140" rIns="34281" bIns="17140" rtlCol="0">
            <a:spAutoFit/>
          </a:bodyPr>
          <a:lstStyle/>
          <a:p>
            <a:pPr algn="ctr" defTabSz="457101"/>
            <a:r>
              <a:rPr lang="en-US" sz="9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Biomedical Technology Research Center for Macromolecular Modeling and Bioinformatics</a:t>
            </a:r>
          </a:p>
          <a:p>
            <a:pPr algn="ctr" defTabSz="457101"/>
            <a:r>
              <a:rPr lang="en-US" sz="9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Beckman Institute, University of Illinois at Urbana-Champaign - </a:t>
            </a:r>
            <a:r>
              <a:rPr lang="en-US" sz="900" dirty="0" err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www.ks.uiuc.edu</a:t>
            </a:r>
            <a:endParaRPr lang="en-US" sz="900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20" tIns="45710" rIns="91420" bIns="4571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20" tIns="45710" rIns="91420" bIns="4571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9" name="Picture 8" descr="NIH_Master_Logo_Vertical_2Color-notext.pn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7" y="4792652"/>
            <a:ext cx="522130" cy="3292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772138" y="4674138"/>
            <a:ext cx="328570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623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49" r:id="rId1"/>
    <p:sldLayoutId id="2147493650" r:id="rId2"/>
    <p:sldLayoutId id="2147493651" r:id="rId3"/>
    <p:sldLayoutId id="2147493652" r:id="rId4"/>
    <p:sldLayoutId id="2147493653" r:id="rId5"/>
    <p:sldLayoutId id="2147493654" r:id="rId6"/>
    <p:sldLayoutId id="2147493655" r:id="rId7"/>
    <p:sldLayoutId id="2147493656" r:id="rId8"/>
    <p:sldLayoutId id="2147493657" r:id="rId9"/>
    <p:sldLayoutId id="2147493658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10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342826" indent="-342826" algn="l" defTabSz="457101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+mn-cs"/>
        </a:defRPr>
      </a:lvl1pPr>
      <a:lvl2pPr marL="742789" indent="-285688" algn="l" defTabSz="457101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+mn-cs"/>
        </a:defRPr>
      </a:lvl2pPr>
      <a:lvl3pPr marL="1142752" indent="-228550" algn="l" defTabSz="457101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+mn-cs"/>
        </a:defRPr>
      </a:lvl3pPr>
      <a:lvl4pPr marL="1599853" indent="-228550" algn="l" defTabSz="457101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+mn-cs"/>
        </a:defRPr>
      </a:lvl4pPr>
      <a:lvl5pPr marL="2056954" indent="-228550" algn="l" defTabSz="457101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+mn-cs"/>
        </a:defRPr>
      </a:lvl5pPr>
      <a:lvl6pPr marL="2514055" indent="-228550" algn="l" defTabSz="45710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56" indent="-228550" algn="l" defTabSz="45710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257" indent="-228550" algn="l" defTabSz="45710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358" indent="-228550" algn="l" defTabSz="45710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1" algn="l" defTabSz="4571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02" algn="l" defTabSz="4571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03" algn="l" defTabSz="4571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04" algn="l" defTabSz="4571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05" algn="l" defTabSz="4571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06" algn="l" defTabSz="4571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07" algn="l" defTabSz="4571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08" algn="l" defTabSz="4571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 userDrawn="1"/>
        </p:nvSpPr>
        <p:spPr>
          <a:xfrm>
            <a:off x="457201" y="4752646"/>
            <a:ext cx="8229599" cy="323165"/>
          </a:xfrm>
          <a:prstGeom prst="rect">
            <a:avLst/>
          </a:prstGeom>
          <a:noFill/>
        </p:spPr>
        <p:txBody>
          <a:bodyPr wrap="square" lIns="34281" tIns="17140" rIns="34281" bIns="17140" rtlCol="0">
            <a:spAutoFit/>
          </a:bodyPr>
          <a:lstStyle/>
          <a:p>
            <a:pPr algn="ctr" defTabSz="457101"/>
            <a:r>
              <a:rPr lang="en-US" sz="9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Biomedical Technology Research Center for Macromolecular Modeling and Bioinformatics</a:t>
            </a:r>
          </a:p>
          <a:p>
            <a:pPr algn="ctr" defTabSz="457101"/>
            <a:r>
              <a:rPr lang="en-US" sz="9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Beckman Institute, University of Illinois at Urbana-Champaign - </a:t>
            </a:r>
            <a:r>
              <a:rPr lang="en-US" sz="900" dirty="0" err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www.ks.uiuc.edu</a:t>
            </a:r>
            <a:endParaRPr lang="en-US" sz="900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20" tIns="45710" rIns="91420" bIns="4571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20" tIns="45710" rIns="91420" bIns="4571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9" name="Picture 8" descr="NIH_Master_Logo_Vertical_2Color-notext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7" y="4792652"/>
            <a:ext cx="522130" cy="3292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772138" y="4674138"/>
            <a:ext cx="328570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575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60" r:id="rId1"/>
    <p:sldLayoutId id="2147493661" r:id="rId2"/>
    <p:sldLayoutId id="2147493662" r:id="rId3"/>
    <p:sldLayoutId id="2147493663" r:id="rId4"/>
    <p:sldLayoutId id="2147493664" r:id="rId5"/>
    <p:sldLayoutId id="2147493665" r:id="rId6"/>
    <p:sldLayoutId id="2147493666" r:id="rId7"/>
    <p:sldLayoutId id="2147493667" r:id="rId8"/>
    <p:sldLayoutId id="2147493668" r:id="rId9"/>
    <p:sldLayoutId id="2147493669" r:id="rId10"/>
    <p:sldLayoutId id="2147493670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10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342826" indent="-342826" algn="l" defTabSz="457101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+mn-cs"/>
        </a:defRPr>
      </a:lvl1pPr>
      <a:lvl2pPr marL="742789" indent="-285688" algn="l" defTabSz="457101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+mn-cs"/>
        </a:defRPr>
      </a:lvl2pPr>
      <a:lvl3pPr marL="1142752" indent="-228550" algn="l" defTabSz="457101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+mn-cs"/>
        </a:defRPr>
      </a:lvl3pPr>
      <a:lvl4pPr marL="1599853" indent="-228550" algn="l" defTabSz="457101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+mn-cs"/>
        </a:defRPr>
      </a:lvl4pPr>
      <a:lvl5pPr marL="2056954" indent="-228550" algn="l" defTabSz="457101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+mn-cs"/>
        </a:defRPr>
      </a:lvl5pPr>
      <a:lvl6pPr marL="2514055" indent="-228550" algn="l" defTabSz="45710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56" indent="-228550" algn="l" defTabSz="45710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257" indent="-228550" algn="l" defTabSz="45710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358" indent="-228550" algn="l" defTabSz="45710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1" algn="l" defTabSz="4571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02" algn="l" defTabSz="4571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03" algn="l" defTabSz="4571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04" algn="l" defTabSz="4571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05" algn="l" defTabSz="4571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06" algn="l" defTabSz="4571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07" algn="l" defTabSz="4571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08" algn="l" defTabSz="4571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 userDrawn="1"/>
        </p:nvSpPr>
        <p:spPr>
          <a:xfrm>
            <a:off x="457201" y="4752646"/>
            <a:ext cx="8229599" cy="323165"/>
          </a:xfrm>
          <a:prstGeom prst="rect">
            <a:avLst/>
          </a:prstGeom>
          <a:noFill/>
        </p:spPr>
        <p:txBody>
          <a:bodyPr wrap="square" lIns="34281" tIns="17140" rIns="34281" bIns="17140" rtlCol="0">
            <a:spAutoFit/>
          </a:bodyPr>
          <a:lstStyle/>
          <a:p>
            <a:pPr algn="ctr" defTabSz="457101"/>
            <a:r>
              <a:rPr lang="en-US" sz="9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Biomedical Technology Research Center for Macromolecular Modeling and Bioinformatics</a:t>
            </a:r>
          </a:p>
          <a:p>
            <a:pPr algn="ctr" defTabSz="457101"/>
            <a:r>
              <a:rPr lang="en-US" sz="9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Beckman Institute, University of Illinois at Urbana-Champaign - </a:t>
            </a:r>
            <a:r>
              <a:rPr lang="en-US" sz="900" dirty="0" err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www.ks.uiuc.edu</a:t>
            </a:r>
            <a:endParaRPr lang="en-US" sz="900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20" tIns="45710" rIns="91420" bIns="4571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20" tIns="45710" rIns="91420" bIns="4571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9" name="Picture 8" descr="NIH_Master_Logo_Vertical_2Color-notext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7" y="4792652"/>
            <a:ext cx="522130" cy="3292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772138" y="4674138"/>
            <a:ext cx="328570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585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72" r:id="rId1"/>
    <p:sldLayoutId id="2147493673" r:id="rId2"/>
    <p:sldLayoutId id="2147493674" r:id="rId3"/>
    <p:sldLayoutId id="2147493675" r:id="rId4"/>
    <p:sldLayoutId id="2147493676" r:id="rId5"/>
    <p:sldLayoutId id="2147493677" r:id="rId6"/>
    <p:sldLayoutId id="2147493678" r:id="rId7"/>
    <p:sldLayoutId id="2147493679" r:id="rId8"/>
    <p:sldLayoutId id="2147493680" r:id="rId9"/>
    <p:sldLayoutId id="2147493681" r:id="rId10"/>
    <p:sldLayoutId id="2147493682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10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342826" indent="-342826" algn="l" defTabSz="457101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+mn-cs"/>
        </a:defRPr>
      </a:lvl1pPr>
      <a:lvl2pPr marL="742789" indent="-285688" algn="l" defTabSz="457101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+mn-cs"/>
        </a:defRPr>
      </a:lvl2pPr>
      <a:lvl3pPr marL="1142752" indent="-228550" algn="l" defTabSz="457101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+mn-cs"/>
        </a:defRPr>
      </a:lvl3pPr>
      <a:lvl4pPr marL="1599853" indent="-228550" algn="l" defTabSz="457101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+mn-cs"/>
        </a:defRPr>
      </a:lvl4pPr>
      <a:lvl5pPr marL="2056954" indent="-228550" algn="l" defTabSz="457101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+mn-cs"/>
        </a:defRPr>
      </a:lvl5pPr>
      <a:lvl6pPr marL="2514055" indent="-228550" algn="l" defTabSz="45710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56" indent="-228550" algn="l" defTabSz="45710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257" indent="-228550" algn="l" defTabSz="45710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358" indent="-228550" algn="l" defTabSz="45710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1" algn="l" defTabSz="4571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02" algn="l" defTabSz="4571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03" algn="l" defTabSz="4571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04" algn="l" defTabSz="4571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05" algn="l" defTabSz="4571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06" algn="l" defTabSz="4571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07" algn="l" defTabSz="4571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08" algn="l" defTabSz="4571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2.xml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" y="318978"/>
            <a:ext cx="9144000" cy="903766"/>
          </a:xfrm>
        </p:spPr>
        <p:txBody>
          <a:bodyPr>
            <a:noAutofit/>
          </a:bodyPr>
          <a:lstStyle/>
          <a:p>
            <a:r>
              <a:rPr lang="en-US" altLang="en-US" sz="2800" dirty="0">
                <a:latin typeface="Times New Roman" pitchFamily="18" charset="0"/>
              </a:rPr>
              <a:t>Adapting Scientific Software and Designing Algorithms for Next Generation </a:t>
            </a:r>
            <a:r>
              <a:rPr lang="en-US" altLang="en-US" sz="2800" dirty="0" smtClean="0">
                <a:latin typeface="Times New Roman" pitchFamily="18" charset="0"/>
              </a:rPr>
              <a:t>GPU Computing </a:t>
            </a:r>
            <a:r>
              <a:rPr lang="en-US" altLang="en-US" sz="2800" dirty="0">
                <a:latin typeface="Times New Roman" pitchFamily="18" charset="0"/>
              </a:rPr>
              <a:t>Platforms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48855" y="1329070"/>
            <a:ext cx="8867553" cy="3301924"/>
          </a:xfrm>
        </p:spPr>
        <p:txBody>
          <a:bodyPr>
            <a:noAutofit/>
          </a:bodyPr>
          <a:lstStyle/>
          <a:p>
            <a:r>
              <a:rPr lang="en-US" altLang="en-US" sz="2000" dirty="0">
                <a:solidFill>
                  <a:schemeClr val="tx1"/>
                </a:solidFill>
              </a:rPr>
              <a:t>John E. Stone</a:t>
            </a:r>
          </a:p>
          <a:p>
            <a:r>
              <a:rPr lang="en-US" altLang="en-US" sz="2000" dirty="0">
                <a:solidFill>
                  <a:schemeClr val="tx1"/>
                </a:solidFill>
              </a:rPr>
              <a:t>Theoretical and Computational Biophysics Group</a:t>
            </a:r>
          </a:p>
          <a:p>
            <a:r>
              <a:rPr lang="en-US" altLang="en-US" sz="2000" dirty="0">
                <a:solidFill>
                  <a:schemeClr val="tx1"/>
                </a:solidFill>
              </a:rPr>
              <a:t>Beckman Institute for Advanced Science and Technology</a:t>
            </a:r>
          </a:p>
          <a:p>
            <a:r>
              <a:rPr lang="en-US" altLang="en-US" sz="2000" dirty="0">
                <a:solidFill>
                  <a:schemeClr val="tx1"/>
                </a:solidFill>
              </a:rPr>
              <a:t>University of Illinois at Urbana-Champaign</a:t>
            </a:r>
          </a:p>
          <a:p>
            <a:r>
              <a:rPr lang="en-US" altLang="en-US" sz="2000" b="1" dirty="0">
                <a:solidFill>
                  <a:schemeClr val="tx1"/>
                </a:solidFill>
              </a:rPr>
              <a:t>http://www.ks.uiuc.edu/Research/gpu/</a:t>
            </a:r>
          </a:p>
          <a:p>
            <a:r>
              <a:rPr lang="en-US" altLang="en-US" sz="2000" b="1" dirty="0" smtClean="0">
                <a:solidFill>
                  <a:schemeClr val="tx1"/>
                </a:solidFill>
              </a:rPr>
              <a:t>   http</a:t>
            </a:r>
            <a:r>
              <a:rPr lang="en-US" altLang="en-US" sz="2000" b="1" dirty="0">
                <a:solidFill>
                  <a:schemeClr val="tx1"/>
                </a:solidFill>
              </a:rPr>
              <a:t>://www.ks.uiuc.edu/Research/namd/</a:t>
            </a:r>
          </a:p>
          <a:p>
            <a:r>
              <a:rPr lang="en-US" altLang="en-US" sz="2000" b="1" dirty="0">
                <a:solidFill>
                  <a:schemeClr val="tx1"/>
                </a:solidFill>
              </a:rPr>
              <a:t>http://www.ks.uiuc.edu/Research/vmd</a:t>
            </a:r>
            <a:r>
              <a:rPr lang="en-US" altLang="en-US" sz="2000" b="1" dirty="0" smtClean="0">
                <a:solidFill>
                  <a:schemeClr val="tx1"/>
                </a:solidFill>
              </a:rPr>
              <a:t>/</a:t>
            </a:r>
            <a:endParaRPr lang="en-US" altLang="en-US" sz="2000" b="1" dirty="0">
              <a:solidFill>
                <a:schemeClr val="tx1"/>
              </a:solidFill>
            </a:endParaRPr>
          </a:p>
          <a:p>
            <a:r>
              <a:rPr lang="en-US" altLang="en-US" sz="2000" dirty="0" smtClean="0">
                <a:solidFill>
                  <a:schemeClr val="tx1"/>
                </a:solidFill>
              </a:rPr>
              <a:t>Novel Computational Algorithms for Future Computing Platforms I</a:t>
            </a:r>
          </a:p>
          <a:p>
            <a:r>
              <a:rPr lang="en-US" altLang="en-US" sz="2000" dirty="0">
                <a:solidFill>
                  <a:schemeClr val="tx1"/>
                </a:solidFill>
              </a:rPr>
              <a:t>SIAM CSE 2019, Wednesday, February 27</a:t>
            </a:r>
            <a:r>
              <a:rPr lang="en-US" altLang="en-US" sz="2000" baseline="30000" dirty="0">
                <a:solidFill>
                  <a:schemeClr val="tx1"/>
                </a:solidFill>
              </a:rPr>
              <a:t>th</a:t>
            </a:r>
            <a:r>
              <a:rPr lang="en-US" altLang="en-US" sz="2000" dirty="0">
                <a:solidFill>
                  <a:schemeClr val="tx1"/>
                </a:solidFill>
              </a:rPr>
              <a:t>, 2019</a:t>
            </a:r>
          </a:p>
          <a:p>
            <a:endParaRPr lang="en-US" alt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79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019" y="276446"/>
            <a:ext cx="8697432" cy="857250"/>
          </a:xfrm>
        </p:spPr>
        <p:txBody>
          <a:bodyPr>
            <a:noAutofit/>
          </a:bodyPr>
          <a:lstStyle/>
          <a:p>
            <a:r>
              <a:rPr lang="en-US" sz="3200" dirty="0" smtClean="0"/>
              <a:t>Challenges Adapting Large Software Systems for State-of-the-Art Hardware Platforms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72140" y="1485900"/>
            <a:ext cx="8346558" cy="3086100"/>
          </a:xfrm>
        </p:spPr>
        <p:txBody>
          <a:bodyPr>
            <a:normAutofit fontScale="85000" lnSpcReduction="10000"/>
          </a:bodyPr>
          <a:lstStyle/>
          <a:p>
            <a:r>
              <a:rPr lang="en-US" sz="2400" dirty="0"/>
              <a:t>I</a:t>
            </a:r>
            <a:r>
              <a:rPr lang="en-US" sz="2400" dirty="0" smtClean="0"/>
              <a:t>nitial focus on key computational kernels eventually gives way to the need to optimize an </a:t>
            </a:r>
            <a:r>
              <a:rPr lang="en-US" sz="2400" b="1" dirty="0" smtClean="0"/>
              <a:t>ocean of less critical routines</a:t>
            </a:r>
            <a:r>
              <a:rPr lang="en-US" sz="2400" dirty="0" smtClean="0"/>
              <a:t>, due to observance of </a:t>
            </a:r>
            <a:r>
              <a:rPr lang="en-US" sz="2400" b="1" dirty="0" smtClean="0"/>
              <a:t>Amdahl’s Law</a:t>
            </a:r>
          </a:p>
          <a:p>
            <a:r>
              <a:rPr lang="en-US" sz="2400" dirty="0" smtClean="0"/>
              <a:t>Even though these less critical routines might be easily ported to CUDA or similar, the </a:t>
            </a:r>
            <a:r>
              <a:rPr lang="en-US" sz="2400" b="1" dirty="0" smtClean="0"/>
              <a:t>sheer number of routines often poses a challenge</a:t>
            </a:r>
          </a:p>
          <a:p>
            <a:r>
              <a:rPr lang="en-US" sz="2400" dirty="0" smtClean="0"/>
              <a:t>Need a low-cost approach for </a:t>
            </a:r>
            <a:r>
              <a:rPr lang="en-US" sz="2400" b="1" dirty="0" smtClean="0"/>
              <a:t>getting “some” speedup</a:t>
            </a:r>
            <a:r>
              <a:rPr lang="en-US" sz="2400" dirty="0" smtClean="0"/>
              <a:t> out of these second-tier routines</a:t>
            </a:r>
          </a:p>
          <a:p>
            <a:r>
              <a:rPr lang="en-US" sz="2400" dirty="0" smtClean="0"/>
              <a:t>In many cases, it is completely </a:t>
            </a:r>
            <a:r>
              <a:rPr lang="en-US" sz="2400" b="1" dirty="0" smtClean="0"/>
              <a:t>sufficient to achieve memory-bandwidth-bound GPU performance with an existing algorithm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2231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457200"/>
            <a:ext cx="8305800" cy="85725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Amdahl’s Law and Role of High Abstraction Accelerator Programming Approaches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33525"/>
            <a:ext cx="7772400" cy="2933700"/>
          </a:xfrm>
        </p:spPr>
        <p:txBody>
          <a:bodyPr>
            <a:noAutofit/>
          </a:bodyPr>
          <a:lstStyle/>
          <a:p>
            <a:r>
              <a:rPr lang="en-US" sz="1600" dirty="0" smtClean="0"/>
              <a:t>Initial partitioning of algorithm(s) between host CPUs and accelerators is typically based on </a:t>
            </a:r>
            <a:r>
              <a:rPr lang="en-US" sz="1600" b="1" dirty="0" smtClean="0"/>
              <a:t>initial performance balance point</a:t>
            </a:r>
          </a:p>
          <a:p>
            <a:r>
              <a:rPr lang="en-US" sz="1600" b="1" dirty="0" smtClean="0"/>
              <a:t>Time passes and accelerators get MUCH faster, and/or compute nodes get denser…</a:t>
            </a:r>
          </a:p>
          <a:p>
            <a:r>
              <a:rPr lang="en-US" sz="1600" dirty="0" smtClean="0"/>
              <a:t>Formerly harmless CPU code ends up limiting overall performance!</a:t>
            </a:r>
          </a:p>
          <a:p>
            <a:r>
              <a:rPr lang="en-US" sz="1600" dirty="0" smtClean="0"/>
              <a:t>Need to address bottlenecks in increasing fraction of code</a:t>
            </a:r>
          </a:p>
          <a:p>
            <a:r>
              <a:rPr lang="en-US" sz="1600" b="1" dirty="0" smtClean="0"/>
              <a:t>High level programming </a:t>
            </a:r>
            <a:r>
              <a:rPr lang="en-US" sz="1600" dirty="0" smtClean="0"/>
              <a:t>tools like </a:t>
            </a:r>
            <a:r>
              <a:rPr lang="en-US" sz="1600" b="1" dirty="0" err="1" smtClean="0"/>
              <a:t>Kokkos</a:t>
            </a:r>
            <a:r>
              <a:rPr lang="en-US" sz="1600" b="1" dirty="0" smtClean="0"/>
              <a:t> </a:t>
            </a:r>
            <a:r>
              <a:rPr lang="en-US" sz="1600" dirty="0" smtClean="0"/>
              <a:t>and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OpenACC</a:t>
            </a:r>
            <a:r>
              <a:rPr lang="en-US" sz="1600" b="1" dirty="0" smtClean="0"/>
              <a:t> directives </a:t>
            </a:r>
            <a:r>
              <a:rPr lang="en-US" sz="1600" dirty="0" smtClean="0"/>
              <a:t>provide       </a:t>
            </a:r>
            <a:r>
              <a:rPr lang="en-US" sz="1600" b="1" dirty="0" smtClean="0"/>
              <a:t>low cost, low burden</a:t>
            </a:r>
            <a:r>
              <a:rPr lang="en-US" sz="1600" dirty="0" smtClean="0"/>
              <a:t>, approach to </a:t>
            </a:r>
            <a:r>
              <a:rPr lang="en-US" sz="1600" b="1" dirty="0" smtClean="0"/>
              <a:t>improve incrementally </a:t>
            </a:r>
            <a:r>
              <a:rPr lang="en-US" sz="1600" dirty="0" smtClean="0"/>
              <a:t>vs. status quo </a:t>
            </a:r>
          </a:p>
          <a:p>
            <a:r>
              <a:rPr lang="en-US" sz="1600" b="1" dirty="0"/>
              <a:t>C</a:t>
            </a:r>
            <a:r>
              <a:rPr lang="en-US" sz="1600" b="1" dirty="0" smtClean="0"/>
              <a:t>omplementary to lower level approaches </a:t>
            </a:r>
            <a:r>
              <a:rPr lang="en-US" sz="1600" dirty="0" smtClean="0"/>
              <a:t>such as CPU </a:t>
            </a:r>
            <a:r>
              <a:rPr lang="en-US" sz="1600" dirty="0" err="1" smtClean="0"/>
              <a:t>intrinsics</a:t>
            </a:r>
            <a:r>
              <a:rPr lang="en-US" sz="1600" dirty="0" smtClean="0"/>
              <a:t>, CUDA, OpenCL, and they all need to coexist and interoperate very gracefully alongside each other</a:t>
            </a:r>
          </a:p>
        </p:txBody>
      </p:sp>
    </p:spTree>
    <p:extLst>
      <p:ext uri="{BB962C8B-B14F-4D97-AF65-F5344CB8AC3E}">
        <p14:creationId xmlns:p14="http://schemas.microsoft.com/office/powerpoint/2010/main" val="271188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125" y="171450"/>
            <a:ext cx="8667750" cy="857250"/>
          </a:xfrm>
        </p:spPr>
        <p:txBody>
          <a:bodyPr>
            <a:noAutofit/>
          </a:bodyPr>
          <a:lstStyle/>
          <a:p>
            <a:r>
              <a:rPr lang="en-US" sz="3600" dirty="0" smtClean="0"/>
              <a:t>Example of VMD Module Connectivity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5725" y="1238290"/>
            <a:ext cx="4733925" cy="30861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Early progress focused acceleration efforts on handful of high level analysis </a:t>
            </a:r>
            <a:r>
              <a:rPr lang="en-US" b="1" i="1" dirty="0" smtClean="0"/>
              <a:t>kernels</a:t>
            </a:r>
            <a:r>
              <a:rPr lang="en-US" dirty="0" smtClean="0"/>
              <a:t> that were the most computationally demanding</a:t>
            </a:r>
          </a:p>
          <a:p>
            <a:r>
              <a:rPr lang="en-US" dirty="0" smtClean="0"/>
              <a:t>Future hardware requires </a:t>
            </a:r>
            <a:r>
              <a:rPr lang="en-US" b="1" dirty="0" smtClean="0"/>
              <a:t>pervasive acceleration</a:t>
            </a:r>
          </a:p>
          <a:p>
            <a:r>
              <a:rPr lang="en-US" dirty="0" smtClean="0"/>
              <a:t>Top image shows script interface links to top level analytical routines</a:t>
            </a:r>
          </a:p>
          <a:p>
            <a:r>
              <a:rPr lang="en-US" dirty="0" smtClean="0"/>
              <a:t>Bottom image shows links among subset of data analytics algorithms to </a:t>
            </a:r>
            <a:r>
              <a:rPr lang="en-US" b="1" dirty="0" smtClean="0"/>
              <a:t>leaf-node functions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425" y="1314450"/>
            <a:ext cx="4219575" cy="146689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676" y="3018185"/>
            <a:ext cx="4124324" cy="155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06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OLD </a:t>
            </a:r>
            <a:r>
              <a:rPr lang="en-US" sz="3600" dirty="0" err="1" smtClean="0"/>
              <a:t>OLD</a:t>
            </a:r>
            <a:r>
              <a:rPr lang="en-US" sz="3600" dirty="0" smtClean="0"/>
              <a:t> XXX </a:t>
            </a:r>
            <a:br>
              <a:rPr lang="en-US" sz="3600" dirty="0" smtClean="0"/>
            </a:br>
            <a:r>
              <a:rPr lang="en-US" sz="3600" dirty="0" smtClean="0"/>
              <a:t>VMD Software Decomposition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7649" y="1200151"/>
            <a:ext cx="5172076" cy="339447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3600" dirty="0" smtClean="0"/>
              <a:t>VMD Core                    </a:t>
            </a:r>
            <a:r>
              <a:rPr lang="en-US" sz="3600" b="1" dirty="0" smtClean="0"/>
              <a:t>(~230,000 LoC)</a:t>
            </a:r>
          </a:p>
          <a:p>
            <a:r>
              <a:rPr lang="en-US" sz="3600" dirty="0" smtClean="0"/>
              <a:t>C++:                            140,000 LoC</a:t>
            </a:r>
          </a:p>
          <a:p>
            <a:r>
              <a:rPr lang="en-US" sz="3600" dirty="0" smtClean="0"/>
              <a:t>Headers:                      36,000 LoC</a:t>
            </a:r>
          </a:p>
          <a:p>
            <a:r>
              <a:rPr lang="en-US" sz="3600" dirty="0" smtClean="0"/>
              <a:t>C</a:t>
            </a:r>
            <a:r>
              <a:rPr lang="en-US" sz="3600" dirty="0"/>
              <a:t>:      </a:t>
            </a:r>
            <a:r>
              <a:rPr lang="en-US" sz="3600" dirty="0" smtClean="0"/>
              <a:t>                           14,000 LoC</a:t>
            </a:r>
          </a:p>
          <a:p>
            <a:r>
              <a:rPr lang="en-US" sz="3600" dirty="0" err="1" smtClean="0"/>
              <a:t>Tcl</a:t>
            </a:r>
            <a:r>
              <a:rPr lang="en-US" sz="3600" dirty="0" smtClean="0"/>
              <a:t> bindings:                 12,000 LoC</a:t>
            </a:r>
          </a:p>
          <a:p>
            <a:r>
              <a:rPr lang="en-US" sz="3600" dirty="0" smtClean="0"/>
              <a:t>Python bindings:            8,000 LoC</a:t>
            </a:r>
          </a:p>
          <a:p>
            <a:pPr marL="0" indent="0">
              <a:buNone/>
            </a:pPr>
            <a:r>
              <a:rPr lang="en-US" sz="3600" dirty="0" smtClean="0"/>
              <a:t>Hand-coded accelerator and vectorization:</a:t>
            </a:r>
            <a:endParaRPr lang="en-US" sz="3600" dirty="0"/>
          </a:p>
          <a:p>
            <a:r>
              <a:rPr lang="en-US" sz="3600" dirty="0" smtClean="0"/>
              <a:t>CUDA</a:t>
            </a:r>
            <a:r>
              <a:rPr lang="en-US" sz="3600" dirty="0"/>
              <a:t>:   </a:t>
            </a:r>
            <a:r>
              <a:rPr lang="en-US" sz="3600" dirty="0" smtClean="0"/>
              <a:t>                       17,000 LoC</a:t>
            </a:r>
            <a:endParaRPr lang="en-US" sz="3600" dirty="0"/>
          </a:p>
          <a:p>
            <a:r>
              <a:rPr lang="en-US" sz="3600" dirty="0" smtClean="0"/>
              <a:t>Intel x86 </a:t>
            </a:r>
            <a:r>
              <a:rPr lang="en-US" sz="3600" dirty="0" err="1"/>
              <a:t>intrinsics</a:t>
            </a:r>
            <a:r>
              <a:rPr lang="en-US" sz="3600" dirty="0"/>
              <a:t>: </a:t>
            </a:r>
            <a:r>
              <a:rPr lang="en-US" sz="3600" dirty="0" smtClean="0"/>
              <a:t>        2,500 LoC</a:t>
            </a:r>
            <a:endParaRPr lang="en-US" sz="3600" dirty="0"/>
          </a:p>
          <a:p>
            <a:r>
              <a:rPr lang="en-US" sz="3600" dirty="0" smtClean="0"/>
              <a:t>IBM POWER </a:t>
            </a:r>
            <a:r>
              <a:rPr lang="en-US" sz="3600" dirty="0" err="1"/>
              <a:t>intrinsics</a:t>
            </a:r>
            <a:r>
              <a:rPr lang="en-US" sz="3600" dirty="0" smtClean="0"/>
              <a:t>:     500 LoC</a:t>
            </a:r>
          </a:p>
          <a:p>
            <a:r>
              <a:rPr lang="en-US" sz="3600" dirty="0" smtClean="0"/>
              <a:t>ARM NEON </a:t>
            </a:r>
            <a:r>
              <a:rPr lang="en-US" sz="3600" dirty="0" err="1" smtClean="0"/>
              <a:t>intrinsics</a:t>
            </a:r>
            <a:r>
              <a:rPr lang="en-US" sz="3600" dirty="0" smtClean="0"/>
              <a:t>:      100 LoC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9725" y="981075"/>
            <a:ext cx="3638550" cy="37719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/>
              <a:t>Externally developed </a:t>
            </a:r>
            <a:r>
              <a:rPr lang="en-US" sz="1600" dirty="0"/>
              <a:t>collective variables module: </a:t>
            </a:r>
          </a:p>
          <a:p>
            <a:r>
              <a:rPr lang="en-US" sz="1600" dirty="0"/>
              <a:t>C++:    </a:t>
            </a:r>
            <a:r>
              <a:rPr lang="en-US" sz="1600" dirty="0" smtClean="0"/>
              <a:t>    </a:t>
            </a:r>
            <a:r>
              <a:rPr lang="en-US" sz="1600" dirty="0"/>
              <a:t>20,000 LOC</a:t>
            </a:r>
          </a:p>
          <a:p>
            <a:r>
              <a:rPr lang="en-US" sz="1600" dirty="0"/>
              <a:t>Headers: 11,000 </a:t>
            </a:r>
            <a:r>
              <a:rPr lang="en-US" sz="1600" dirty="0" smtClean="0"/>
              <a:t>LOC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err="1" smtClean="0"/>
              <a:t>Internally+externally</a:t>
            </a:r>
            <a:r>
              <a:rPr lang="en-US" sz="1600" dirty="0" smtClean="0"/>
              <a:t> developed scripts </a:t>
            </a:r>
            <a:endParaRPr lang="en-US" sz="1600" dirty="0"/>
          </a:p>
          <a:p>
            <a:r>
              <a:rPr lang="en-US" sz="1600" dirty="0" err="1" smtClean="0"/>
              <a:t>Tcl</a:t>
            </a:r>
            <a:r>
              <a:rPr lang="en-US" sz="1600" dirty="0" smtClean="0"/>
              <a:t> / Python scripts: </a:t>
            </a:r>
            <a:r>
              <a:rPr lang="en-US" sz="1600" b="1" dirty="0" smtClean="0"/>
              <a:t>284,000 LoC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VMD “plugin” shared lib modules:</a:t>
            </a:r>
          </a:p>
          <a:p>
            <a:r>
              <a:rPr lang="en-US" sz="1600" dirty="0" smtClean="0"/>
              <a:t>C:          102,000 LoC</a:t>
            </a:r>
          </a:p>
          <a:p>
            <a:r>
              <a:rPr lang="en-US" sz="1600" dirty="0" smtClean="0"/>
              <a:t>C++:        36,000 LoC</a:t>
            </a:r>
          </a:p>
          <a:p>
            <a:r>
              <a:rPr lang="en-US" sz="1600" dirty="0" smtClean="0"/>
              <a:t>Headers: 17,000 LoC</a:t>
            </a:r>
          </a:p>
          <a:p>
            <a:r>
              <a:rPr lang="en-US" sz="1600" dirty="0" smtClean="0"/>
              <a:t>CUDA:       5,000 LoC</a:t>
            </a:r>
          </a:p>
        </p:txBody>
      </p:sp>
    </p:spTree>
    <p:extLst>
      <p:ext uri="{BB962C8B-B14F-4D97-AF65-F5344CB8AC3E}">
        <p14:creationId xmlns:p14="http://schemas.microsoft.com/office/powerpoint/2010/main" val="229171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VMD Software Decomposition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81964911"/>
              </p:ext>
            </p:extLst>
          </p:nvPr>
        </p:nvGraphicFramePr>
        <p:xfrm>
          <a:off x="5000625" y="1209677"/>
          <a:ext cx="4038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3350" y="1209677"/>
            <a:ext cx="5181599" cy="3394472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Computational code is 50% of VMD core</a:t>
            </a:r>
          </a:p>
          <a:p>
            <a:r>
              <a:rPr lang="en-US" dirty="0" smtClean="0"/>
              <a:t>Hand-written accelerator + </a:t>
            </a:r>
            <a:r>
              <a:rPr lang="en-US" dirty="0" err="1" smtClean="0"/>
              <a:t>vectorized</a:t>
            </a:r>
            <a:r>
              <a:rPr lang="en-US" dirty="0" smtClean="0"/>
              <a:t> code (CUDA + CPU </a:t>
            </a:r>
            <a:r>
              <a:rPr lang="en-US" dirty="0" err="1" smtClean="0"/>
              <a:t>intrinsics</a:t>
            </a:r>
            <a:r>
              <a:rPr lang="en-US" dirty="0" smtClean="0"/>
              <a:t>) represents only </a:t>
            </a:r>
            <a:r>
              <a:rPr lang="en-US" b="1" dirty="0" smtClean="0"/>
              <a:t>14% of core computational code</a:t>
            </a:r>
          </a:p>
          <a:p>
            <a:pPr lvl="1"/>
            <a:r>
              <a:rPr lang="en-US" b="1" smtClean="0"/>
              <a:t>20,000 </a:t>
            </a:r>
            <a:r>
              <a:rPr lang="en-US" b="1" dirty="0" smtClean="0"/>
              <a:t>lines of CUDA</a:t>
            </a:r>
          </a:p>
          <a:p>
            <a:pPr lvl="1"/>
            <a:r>
              <a:rPr lang="en-US" b="1" dirty="0" smtClean="0"/>
              <a:t>3,100 lines of </a:t>
            </a:r>
            <a:r>
              <a:rPr lang="en-US" b="1" dirty="0" err="1" smtClean="0"/>
              <a:t>intrinics</a:t>
            </a:r>
            <a:endParaRPr lang="en-US" b="1" dirty="0" smtClean="0"/>
          </a:p>
          <a:p>
            <a:r>
              <a:rPr lang="en-US" dirty="0" smtClean="0"/>
              <a:t>Percent coverage of leaf-node analytical functions is lower yet</a:t>
            </a:r>
          </a:p>
          <a:p>
            <a:r>
              <a:rPr lang="en-US" dirty="0" smtClean="0"/>
              <a:t>Need to evolve VMD toward high coverage of performance-critical analysis code with fine-grained parallelism on accelerators and vectorization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" name="Table 215"/>
          <p:cNvGraphicFramePr/>
          <p:nvPr>
            <p:extLst>
              <p:ext uri="{D42A27DB-BD31-4B8C-83A1-F6EECF244321}">
                <p14:modId xmlns:p14="http://schemas.microsoft.com/office/powerpoint/2010/main" val="1024171122"/>
              </p:ext>
            </p:extLst>
          </p:nvPr>
        </p:nvGraphicFramePr>
        <p:xfrm>
          <a:off x="773881" y="2722907"/>
          <a:ext cx="8170094" cy="2040969"/>
        </p:xfrm>
        <a:graphic>
          <a:graphicData uri="http://schemas.openxmlformats.org/drawingml/2006/table">
            <a:tbl>
              <a:tblPr bandRow="1"/>
              <a:tblGrid>
                <a:gridCol w="731394"/>
                <a:gridCol w="2704775"/>
                <a:gridCol w="2514600"/>
                <a:gridCol w="2219325"/>
              </a:tblGrid>
              <a:tr h="680323">
                <a:tc>
                  <a:txBody>
                    <a:bodyPr/>
                    <a:lstStyle/>
                    <a:p>
                      <a:pPr algn="l" defTabSz="457200"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  <a:defRPr sz="1800"/>
                      </a:pPr>
                      <a:r>
                        <a:rPr sz="1100" dirty="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NCSA
ORNL</a:t>
                      </a:r>
                    </a:p>
                  </a:txBody>
                  <a:tcPr marL="19050" marR="19050" marT="19050" marB="19050" anchor="ctr" horzOverflow="overflow">
                    <a:solidFill>
                      <a:srgbClr val="D4FE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  <a:defRPr sz="1800"/>
                      </a:pPr>
                      <a:r>
                        <a:rPr sz="11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Blue Waters (4,228 XK7 nodes)
Titan (18,688 XK7 nodes)</a:t>
                      </a:r>
                    </a:p>
                  </a:txBody>
                  <a:tcPr marL="19050" marR="19050" marT="19050" marB="19050" anchor="ctr" horzOverflow="overflow">
                    <a:solidFill>
                      <a:srgbClr val="D4FE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  <a:defRPr sz="1800"/>
                      </a:pPr>
                      <a:r>
                        <a:rPr sz="11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AMD Opteron + K20X Kepler GPU</a:t>
                      </a:r>
                    </a:p>
                  </a:txBody>
                  <a:tcPr marL="19050" marR="19050" marT="19050" marB="19050" anchor="ctr" horzOverflow="overflow">
                    <a:solidFill>
                      <a:srgbClr val="D4FE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  <a:defRPr sz="1800"/>
                      </a:pPr>
                      <a:r>
                        <a:rPr sz="1600" b="1" dirty="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16 CPU cores / GPU</a:t>
                      </a:r>
                    </a:p>
                  </a:txBody>
                  <a:tcPr marL="19050" marR="19050" marT="19050" marB="19050" anchor="ctr" horzOverflow="overflow">
                    <a:solidFill>
                      <a:srgbClr val="D4FEFF"/>
                    </a:solidFill>
                  </a:tcPr>
                </a:tc>
              </a:tr>
              <a:tr h="680323">
                <a:tc>
                  <a:txBody>
                    <a:bodyPr/>
                    <a:lstStyle/>
                    <a:p>
                      <a:pPr algn="l" defTabSz="457200"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  <a:defRPr sz="1800"/>
                      </a:pPr>
                      <a:r>
                        <a:rPr sz="11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TACC</a:t>
                      </a:r>
                    </a:p>
                  </a:txBody>
                  <a:tcPr marL="19050" marR="19050" marT="19050" marB="19050" anchor="ctr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  <a:defRPr sz="1800"/>
                      </a:pPr>
                      <a:r>
                        <a:rPr sz="11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Stampede 2
(4200 KNL nodes, 1736 Skylake nodes)</a:t>
                      </a:r>
                    </a:p>
                  </a:txBody>
                  <a:tcPr marL="19050" marR="19050" marT="19050" marB="19050" anchor="ctr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  <a:defRPr sz="1800"/>
                      </a:pPr>
                      <a:r>
                        <a:rPr sz="11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Intel Knights Landing
Intel Xeon Skylake</a:t>
                      </a:r>
                    </a:p>
                  </a:txBody>
                  <a:tcPr marL="19050" marR="19050" marT="19050" marB="19050" anchor="ctr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  <a:defRPr sz="1800"/>
                      </a:pPr>
                      <a:r>
                        <a:rPr sz="11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68 CPU cores
48 CPU cores</a:t>
                      </a:r>
                    </a:p>
                  </a:txBody>
                  <a:tcPr marL="19050" marR="19050" marT="19050" marB="19050" anchor="ctr" horzOverflow="overflow"/>
                </a:tc>
              </a:tr>
              <a:tr h="680323">
                <a:tc>
                  <a:txBody>
                    <a:bodyPr/>
                    <a:lstStyle/>
                    <a:p>
                      <a:pPr algn="l" defTabSz="457200"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  <a:defRPr sz="1800"/>
                      </a:pPr>
                      <a:r>
                        <a:rPr sz="1100" b="1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ORNL</a:t>
                      </a:r>
                    </a:p>
                  </a:txBody>
                  <a:tcPr marL="19050" marR="19050" marT="19050" marB="19050" anchor="ctr" horzOverflow="overflow">
                    <a:solidFill>
                      <a:srgbClr val="D4FE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  <a:defRPr sz="1800"/>
                      </a:pPr>
                      <a:r>
                        <a:rPr sz="1100" b="1" dirty="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Summit (~4600 nodes)</a:t>
                      </a:r>
                    </a:p>
                  </a:txBody>
                  <a:tcPr marL="19050" marR="19050" marT="19050" marB="19050" anchor="ctr" horzOverflow="overflow">
                    <a:solidFill>
                      <a:srgbClr val="D4FE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  <a:defRPr sz="1800"/>
                      </a:pPr>
                      <a:r>
                        <a:rPr sz="1100" b="1" dirty="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 IBM Power9 + 6 Tesla V100 GPUs</a:t>
                      </a:r>
                    </a:p>
                  </a:txBody>
                  <a:tcPr marL="19050" marR="19050" marT="19050" marB="19050" anchor="ctr" horzOverflow="overflow">
                    <a:solidFill>
                      <a:srgbClr val="D4FE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</a:tabLst>
                        <a:defRPr sz="1800"/>
                      </a:pPr>
                      <a:r>
                        <a:rPr sz="1800" b="1" dirty="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7 CPU cores / GPU</a:t>
                      </a:r>
                    </a:p>
                  </a:txBody>
                  <a:tcPr marL="19050" marR="19050" marT="19050" marB="19050" anchor="ctr" horzOverflow="overflow">
                    <a:solidFill>
                      <a:srgbClr val="D4FEFF"/>
                    </a:solidFill>
                  </a:tcPr>
                </a:tc>
              </a:tr>
            </a:tbl>
          </a:graphicData>
        </a:graphic>
      </p:graphicFrame>
      <p:grpSp>
        <p:nvGrpSpPr>
          <p:cNvPr id="218" name="Group 218"/>
          <p:cNvGrpSpPr/>
          <p:nvPr/>
        </p:nvGrpSpPr>
        <p:grpSpPr>
          <a:xfrm>
            <a:off x="995075" y="567292"/>
            <a:ext cx="7153850" cy="1860671"/>
            <a:chOff x="0" y="0"/>
            <a:chExt cx="19076931" cy="4961787"/>
          </a:xfrm>
        </p:grpSpPr>
        <p:pic>
          <p:nvPicPr>
            <p:cNvPr id="216" name="Over-DBPcollage.jpg"/>
            <p:cNvPicPr>
              <a:picLocks noChangeAspect="1"/>
            </p:cNvPicPr>
            <p:nvPr/>
          </p:nvPicPr>
          <p:blipFill>
            <a:blip r:embed="rId3">
              <a:extLst/>
            </a:blip>
            <a:srcRect t="6459" b="63427"/>
            <a:stretch>
              <a:fillRect/>
            </a:stretch>
          </p:blipFill>
          <p:spPr>
            <a:xfrm>
              <a:off x="0" y="101798"/>
              <a:ext cx="11886762" cy="47579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7" name="Over-DBPcollage.jpg"/>
            <p:cNvPicPr>
              <a:picLocks noChangeAspect="1"/>
            </p:cNvPicPr>
            <p:nvPr/>
          </p:nvPicPr>
          <p:blipFill>
            <a:blip r:embed="rId3">
              <a:extLst/>
            </a:blip>
            <a:srcRect t="36588" r="34789" b="31253"/>
            <a:stretch>
              <a:fillRect/>
            </a:stretch>
          </p:blipFill>
          <p:spPr>
            <a:xfrm>
              <a:off x="11507183" y="0"/>
              <a:ext cx="7569749" cy="49617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19" name="Shape 219"/>
          <p:cNvSpPr>
            <a:spLocks noGrp="1"/>
          </p:cNvSpPr>
          <p:nvPr>
            <p:ph type="title"/>
          </p:nvPr>
        </p:nvSpPr>
        <p:spPr>
          <a:xfrm>
            <a:off x="116961" y="33339"/>
            <a:ext cx="8910082" cy="536451"/>
          </a:xfrm>
          <a:prstGeom prst="rect">
            <a:avLst/>
          </a:prstGeom>
        </p:spPr>
        <p:txBody>
          <a:bodyPr>
            <a:noAutofit/>
          </a:bodyPr>
          <a:lstStyle>
            <a:lvl1pPr defTabSz="553084">
              <a:defRPr sz="7504"/>
            </a:lvl1pPr>
          </a:lstStyle>
          <a:p>
            <a:r>
              <a:rPr sz="2400" dirty="0" err="1" smtClean="0"/>
              <a:t>Petascale</a:t>
            </a:r>
            <a:r>
              <a:rPr sz="2400" dirty="0" smtClean="0"/>
              <a:t> </a:t>
            </a:r>
            <a:r>
              <a:rPr lang="en-US" sz="2400" dirty="0" smtClean="0"/>
              <a:t>Simulations Driving NAMD/VMD Development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150317085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IBM AC922 w/ 6 GPUs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"/>
          <a:stretch/>
        </p:blipFill>
        <p:spPr bwMode="auto">
          <a:xfrm>
            <a:off x="733424" y="917088"/>
            <a:ext cx="7800975" cy="3784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2313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Arc 72"/>
          <p:cNvSpPr/>
          <p:nvPr/>
        </p:nvSpPr>
        <p:spPr>
          <a:xfrm flipV="1">
            <a:off x="582418" y="2540953"/>
            <a:ext cx="587768" cy="347050"/>
          </a:xfrm>
          <a:prstGeom prst="arc">
            <a:avLst>
              <a:gd name="adj1" fmla="val 16200000"/>
              <a:gd name="adj2" fmla="val 21494764"/>
            </a:avLst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Arc 73"/>
          <p:cNvSpPr/>
          <p:nvPr/>
        </p:nvSpPr>
        <p:spPr>
          <a:xfrm flipH="1" flipV="1">
            <a:off x="595998" y="2540953"/>
            <a:ext cx="586754" cy="347050"/>
          </a:xfrm>
          <a:prstGeom prst="arc">
            <a:avLst>
              <a:gd name="adj1" fmla="val 16200000"/>
              <a:gd name="adj2" fmla="val 21494764"/>
            </a:avLst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Arc 92"/>
          <p:cNvSpPr/>
          <p:nvPr/>
        </p:nvSpPr>
        <p:spPr>
          <a:xfrm flipV="1">
            <a:off x="4362755" y="2540956"/>
            <a:ext cx="587768" cy="347050"/>
          </a:xfrm>
          <a:prstGeom prst="arc">
            <a:avLst>
              <a:gd name="adj1" fmla="val 16200000"/>
              <a:gd name="adj2" fmla="val 21494764"/>
            </a:avLst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Arc 93"/>
          <p:cNvSpPr/>
          <p:nvPr/>
        </p:nvSpPr>
        <p:spPr>
          <a:xfrm flipH="1" flipV="1">
            <a:off x="4376335" y="2540956"/>
            <a:ext cx="586754" cy="347050"/>
          </a:xfrm>
          <a:prstGeom prst="arc">
            <a:avLst>
              <a:gd name="adj1" fmla="val 16200000"/>
              <a:gd name="adj2" fmla="val 21494764"/>
            </a:avLst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5383"/>
            <a:ext cx="8229600" cy="567809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IBM AC922 </a:t>
            </a:r>
            <a:r>
              <a:rPr lang="en-US" sz="3600" dirty="0" err="1" smtClean="0"/>
              <a:t>NVLink</a:t>
            </a:r>
            <a:r>
              <a:rPr lang="en-US" sz="3600" dirty="0" smtClean="0"/>
              <a:t> 2.0 Topologies 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169072" y="1638303"/>
            <a:ext cx="1414462" cy="71437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Tesla V100 GPU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45496" y="1638303"/>
            <a:ext cx="1414462" cy="71437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Tesla V100 GPU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10" name="Elbow Connector 9"/>
          <p:cNvCxnSpPr/>
          <p:nvPr/>
        </p:nvCxnSpPr>
        <p:spPr>
          <a:xfrm rot="16200000" flipH="1">
            <a:off x="319097" y="2774155"/>
            <a:ext cx="1328727" cy="485778"/>
          </a:xfrm>
          <a:prstGeom prst="bentConnector3">
            <a:avLst>
              <a:gd name="adj1" fmla="val 60036"/>
            </a:avLst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stCxn id="5" idx="2"/>
          </p:cNvCxnSpPr>
          <p:nvPr/>
        </p:nvCxnSpPr>
        <p:spPr>
          <a:xfrm rot="16200000" flipH="1">
            <a:off x="463161" y="2765819"/>
            <a:ext cx="1328729" cy="502444"/>
          </a:xfrm>
          <a:prstGeom prst="bentConnector3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/>
          <p:nvPr/>
        </p:nvCxnSpPr>
        <p:spPr>
          <a:xfrm rot="16200000" flipH="1">
            <a:off x="606165" y="2765947"/>
            <a:ext cx="1328729" cy="502183"/>
          </a:xfrm>
          <a:prstGeom prst="bentConnector3">
            <a:avLst>
              <a:gd name="adj1" fmla="val 40802"/>
            </a:avLst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/>
          <p:nvPr/>
        </p:nvCxnSpPr>
        <p:spPr>
          <a:xfrm rot="5400000">
            <a:off x="1685153" y="2773375"/>
            <a:ext cx="1328737" cy="487336"/>
          </a:xfrm>
          <a:prstGeom prst="bentConnector3">
            <a:avLst>
              <a:gd name="adj1" fmla="val 40461"/>
            </a:avLst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6" idx="2"/>
          </p:cNvCxnSpPr>
          <p:nvPr/>
        </p:nvCxnSpPr>
        <p:spPr>
          <a:xfrm rot="5400000">
            <a:off x="1830564" y="2759242"/>
            <a:ext cx="1328728" cy="515598"/>
          </a:xfrm>
          <a:prstGeom prst="bentConnector3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/>
          <p:nvPr/>
        </p:nvCxnSpPr>
        <p:spPr>
          <a:xfrm rot="5400000">
            <a:off x="1952244" y="2749955"/>
            <a:ext cx="1328734" cy="534180"/>
          </a:xfrm>
          <a:prstGeom prst="bentConnector3">
            <a:avLst>
              <a:gd name="adj1" fmla="val 59880"/>
            </a:avLst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82" name="Straight Connector 2081"/>
          <p:cNvCxnSpPr>
            <a:stCxn id="5" idx="3"/>
            <a:endCxn id="6" idx="1"/>
          </p:cNvCxnSpPr>
          <p:nvPr/>
        </p:nvCxnSpPr>
        <p:spPr>
          <a:xfrm>
            <a:off x="1583534" y="1995490"/>
            <a:ext cx="461962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1583534" y="2102623"/>
            <a:ext cx="461962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1583534" y="1888358"/>
            <a:ext cx="461962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86" name="Arc 2085"/>
          <p:cNvSpPr/>
          <p:nvPr/>
        </p:nvSpPr>
        <p:spPr>
          <a:xfrm>
            <a:off x="582418" y="2578675"/>
            <a:ext cx="587768" cy="309327"/>
          </a:xfrm>
          <a:prstGeom prst="arc">
            <a:avLst>
              <a:gd name="adj1" fmla="val 16200000"/>
              <a:gd name="adj2" fmla="val 21494764"/>
            </a:avLst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Arc 74"/>
          <p:cNvSpPr/>
          <p:nvPr/>
        </p:nvSpPr>
        <p:spPr>
          <a:xfrm flipH="1">
            <a:off x="595998" y="2578676"/>
            <a:ext cx="586754" cy="309327"/>
          </a:xfrm>
          <a:prstGeom prst="arc">
            <a:avLst>
              <a:gd name="adj1" fmla="val 16200000"/>
              <a:gd name="adj2" fmla="val 21494764"/>
            </a:avLst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88" name="Straight Connector 2087"/>
          <p:cNvCxnSpPr>
            <a:stCxn id="2086" idx="2"/>
          </p:cNvCxnSpPr>
          <p:nvPr/>
        </p:nvCxnSpPr>
        <p:spPr>
          <a:xfrm>
            <a:off x="1169690" y="2724355"/>
            <a:ext cx="26167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89" name="TextBox 2088"/>
          <p:cNvSpPr txBox="1"/>
          <p:nvPr/>
        </p:nvSpPr>
        <p:spPr>
          <a:xfrm>
            <a:off x="1342861" y="2416374"/>
            <a:ext cx="9433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3x 50GBps:</a:t>
            </a:r>
          </a:p>
          <a:p>
            <a:r>
              <a:rPr lang="en-US" sz="1100" b="1" dirty="0" smtClean="0"/>
              <a:t>150GBps</a:t>
            </a:r>
            <a:endParaRPr lang="en-US" sz="1100" b="1" dirty="0"/>
          </a:p>
        </p:txBody>
      </p:sp>
      <p:sp>
        <p:nvSpPr>
          <p:cNvPr id="3" name="Rectangle 2"/>
          <p:cNvSpPr/>
          <p:nvPr/>
        </p:nvSpPr>
        <p:spPr>
          <a:xfrm>
            <a:off x="1151963" y="3681406"/>
            <a:ext cx="1304925" cy="10479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POWER9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CPU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3857817" y="1638309"/>
            <a:ext cx="1414462" cy="71437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Tesla V100 GPU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5734241" y="1638309"/>
            <a:ext cx="1414462" cy="71437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Tesla V100 GPU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83" name="Elbow Connector 82"/>
          <p:cNvCxnSpPr>
            <a:stCxn id="81" idx="2"/>
          </p:cNvCxnSpPr>
          <p:nvPr/>
        </p:nvCxnSpPr>
        <p:spPr>
          <a:xfrm rot="16200000" flipH="1">
            <a:off x="4458800" y="2458930"/>
            <a:ext cx="1519229" cy="1306733"/>
          </a:xfrm>
          <a:prstGeom prst="bentConnector3">
            <a:avLst>
              <a:gd name="adj1" fmla="val 63241"/>
            </a:avLst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Elbow Connector 84"/>
          <p:cNvCxnSpPr/>
          <p:nvPr/>
        </p:nvCxnSpPr>
        <p:spPr>
          <a:xfrm rot="16200000" flipH="1">
            <a:off x="4669258" y="2459838"/>
            <a:ext cx="1519225" cy="1304921"/>
          </a:xfrm>
          <a:prstGeom prst="bentConnector3">
            <a:avLst>
              <a:gd name="adj1" fmla="val 50000"/>
            </a:avLst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Elbow Connector 85"/>
          <p:cNvCxnSpPr/>
          <p:nvPr/>
        </p:nvCxnSpPr>
        <p:spPr>
          <a:xfrm rot="5400000">
            <a:off x="6649679" y="2440010"/>
            <a:ext cx="1519228" cy="1344580"/>
          </a:xfrm>
          <a:prstGeom prst="bentConnector3">
            <a:avLst>
              <a:gd name="adj1" fmla="val 50000"/>
            </a:avLst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Elbow Connector 87"/>
          <p:cNvCxnSpPr>
            <a:stCxn id="100" idx="2"/>
          </p:cNvCxnSpPr>
          <p:nvPr/>
        </p:nvCxnSpPr>
        <p:spPr>
          <a:xfrm rot="5400000">
            <a:off x="6717894" y="2615451"/>
            <a:ext cx="1852685" cy="1327131"/>
          </a:xfrm>
          <a:prstGeom prst="bentConnector3">
            <a:avLst>
              <a:gd name="adj1" fmla="val 52310"/>
            </a:avLst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5272279" y="2102629"/>
            <a:ext cx="461962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5272279" y="1888364"/>
            <a:ext cx="461962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Arc 94"/>
          <p:cNvSpPr/>
          <p:nvPr/>
        </p:nvSpPr>
        <p:spPr>
          <a:xfrm>
            <a:off x="4362755" y="2578678"/>
            <a:ext cx="587768" cy="309327"/>
          </a:xfrm>
          <a:prstGeom prst="arc">
            <a:avLst>
              <a:gd name="adj1" fmla="val 16200000"/>
              <a:gd name="adj2" fmla="val 21494764"/>
            </a:avLst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Arc 95"/>
          <p:cNvSpPr/>
          <p:nvPr/>
        </p:nvSpPr>
        <p:spPr>
          <a:xfrm flipH="1">
            <a:off x="4376335" y="2578679"/>
            <a:ext cx="586754" cy="309327"/>
          </a:xfrm>
          <a:prstGeom prst="arc">
            <a:avLst>
              <a:gd name="adj1" fmla="val 16200000"/>
              <a:gd name="adj2" fmla="val 21494764"/>
            </a:avLst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7" name="Straight Connector 96"/>
          <p:cNvCxnSpPr>
            <a:stCxn id="95" idx="2"/>
          </p:cNvCxnSpPr>
          <p:nvPr/>
        </p:nvCxnSpPr>
        <p:spPr>
          <a:xfrm>
            <a:off x="4950027" y="2724358"/>
            <a:ext cx="26167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5123198" y="2416377"/>
            <a:ext cx="9433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2</a:t>
            </a:r>
            <a:r>
              <a:rPr lang="en-US" sz="1100" dirty="0" smtClean="0"/>
              <a:t>x 50GBps:</a:t>
            </a:r>
          </a:p>
          <a:p>
            <a:r>
              <a:rPr lang="en-US" sz="1100" b="1" dirty="0" smtClean="0"/>
              <a:t>100GBps</a:t>
            </a:r>
            <a:endParaRPr lang="en-US" sz="1100" b="1" dirty="0"/>
          </a:p>
        </p:txBody>
      </p:sp>
      <p:sp>
        <p:nvSpPr>
          <p:cNvPr id="100" name="Rectangle 99"/>
          <p:cNvSpPr/>
          <p:nvPr/>
        </p:nvSpPr>
        <p:spPr>
          <a:xfrm>
            <a:off x="7600570" y="1638300"/>
            <a:ext cx="1414462" cy="71437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Tesla V100 GPU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101" name="Straight Connector 100"/>
          <p:cNvCxnSpPr/>
          <p:nvPr/>
        </p:nvCxnSpPr>
        <p:spPr>
          <a:xfrm>
            <a:off x="7138608" y="2102629"/>
            <a:ext cx="461962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7138608" y="1888364"/>
            <a:ext cx="461962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V="1">
            <a:off x="6295581" y="2352674"/>
            <a:ext cx="11876" cy="132872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 flipV="1">
            <a:off x="6505077" y="2352695"/>
            <a:ext cx="11876" cy="132872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9" name="Rectangle 98"/>
          <p:cNvSpPr/>
          <p:nvPr/>
        </p:nvSpPr>
        <p:spPr>
          <a:xfrm>
            <a:off x="5789009" y="3681406"/>
            <a:ext cx="1260657" cy="10479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POWER9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CPU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110" name="Straight Connector 109"/>
          <p:cNvCxnSpPr>
            <a:stCxn id="81" idx="0"/>
          </p:cNvCxnSpPr>
          <p:nvPr/>
        </p:nvCxnSpPr>
        <p:spPr>
          <a:xfrm flipV="1">
            <a:off x="4565048" y="1243009"/>
            <a:ext cx="3263" cy="39530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 flipV="1">
            <a:off x="4776410" y="1469506"/>
            <a:ext cx="0" cy="170782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 flipV="1">
            <a:off x="8068364" y="1469506"/>
            <a:ext cx="0" cy="170782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 flipV="1">
            <a:off x="8320961" y="1243009"/>
            <a:ext cx="3263" cy="395291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 flipH="1">
            <a:off x="4568312" y="1243009"/>
            <a:ext cx="3755912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 flipH="1">
            <a:off x="4776411" y="1469506"/>
            <a:ext cx="3305172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1" name="TextBox 130"/>
          <p:cNvSpPr txBox="1"/>
          <p:nvPr/>
        </p:nvSpPr>
        <p:spPr>
          <a:xfrm>
            <a:off x="195268" y="866294"/>
            <a:ext cx="3290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2 GPUs Per CPU Socket</a:t>
            </a:r>
            <a:endParaRPr lang="en-US" b="1" dirty="0"/>
          </a:p>
        </p:txBody>
      </p:sp>
      <p:sp>
        <p:nvSpPr>
          <p:cNvPr id="171" name="TextBox 170"/>
          <p:cNvSpPr txBox="1"/>
          <p:nvPr/>
        </p:nvSpPr>
        <p:spPr>
          <a:xfrm>
            <a:off x="4800825" y="866294"/>
            <a:ext cx="3290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3</a:t>
            </a:r>
            <a:r>
              <a:rPr lang="en-US" b="1" dirty="0" smtClean="0"/>
              <a:t> GPUs Per CPU Socket</a:t>
            </a:r>
            <a:endParaRPr lang="en-US" b="1" dirty="0"/>
          </a:p>
        </p:txBody>
      </p:sp>
      <p:cxnSp>
        <p:nvCxnSpPr>
          <p:cNvPr id="133" name="Straight Connector 132"/>
          <p:cNvCxnSpPr/>
          <p:nvPr/>
        </p:nvCxnSpPr>
        <p:spPr>
          <a:xfrm>
            <a:off x="3648077" y="866294"/>
            <a:ext cx="0" cy="390377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006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>
          <a:xfrm>
            <a:off x="7843" y="4558102"/>
            <a:ext cx="9136158" cy="58539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01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04" name="Straight Connector 103"/>
          <p:cNvCxnSpPr/>
          <p:nvPr/>
        </p:nvCxnSpPr>
        <p:spPr>
          <a:xfrm>
            <a:off x="996528" y="3678295"/>
            <a:ext cx="757889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7350197" y="3675458"/>
            <a:ext cx="757889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679"/>
            <a:ext cx="8229600" cy="56723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IBM AC922 Summit Node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6014834" y="1937862"/>
            <a:ext cx="281439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5149215" y="1336998"/>
            <a:ext cx="885825" cy="90265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01"/>
            <a:r>
              <a:rPr lang="en-US" b="1" dirty="0" smtClean="0">
                <a:solidFill>
                  <a:prstClr val="black"/>
                </a:solidFill>
              </a:rPr>
              <a:t>Tesla V100 GPU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440573" y="1342374"/>
            <a:ext cx="885825" cy="90265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01"/>
            <a:r>
              <a:rPr lang="en-US" b="1" dirty="0" smtClean="0">
                <a:solidFill>
                  <a:prstClr val="black"/>
                </a:solidFill>
              </a:rPr>
              <a:t>Tesla V100 GPU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296273" y="1338898"/>
            <a:ext cx="885825" cy="90265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01"/>
            <a:r>
              <a:rPr lang="en-US" b="1" dirty="0" smtClean="0">
                <a:solidFill>
                  <a:prstClr val="black"/>
                </a:solidFill>
              </a:rPr>
              <a:t>Tesla V100 GPU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4" name="Arc 3"/>
          <p:cNvSpPr/>
          <p:nvPr/>
        </p:nvSpPr>
        <p:spPr>
          <a:xfrm flipV="1">
            <a:off x="5414500" y="2418676"/>
            <a:ext cx="587768" cy="347050"/>
          </a:xfrm>
          <a:prstGeom prst="arc">
            <a:avLst>
              <a:gd name="adj1" fmla="val 16200000"/>
              <a:gd name="adj2" fmla="val 21494764"/>
            </a:avLst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101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Arc 4"/>
          <p:cNvSpPr/>
          <p:nvPr/>
        </p:nvSpPr>
        <p:spPr>
          <a:xfrm flipH="1" flipV="1">
            <a:off x="5428080" y="2418676"/>
            <a:ext cx="586754" cy="347050"/>
          </a:xfrm>
          <a:prstGeom prst="arc">
            <a:avLst>
              <a:gd name="adj1" fmla="val 16200000"/>
              <a:gd name="adj2" fmla="val 21494764"/>
            </a:avLst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101"/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8" name="Elbow Connector 7"/>
          <p:cNvCxnSpPr>
            <a:stCxn id="35" idx="2"/>
          </p:cNvCxnSpPr>
          <p:nvPr/>
        </p:nvCxnSpPr>
        <p:spPr>
          <a:xfrm rot="16200000" flipH="1">
            <a:off x="5225452" y="2606330"/>
            <a:ext cx="1332855" cy="599502"/>
          </a:xfrm>
          <a:prstGeom prst="bentConnector3">
            <a:avLst>
              <a:gd name="adj1" fmla="val 62206"/>
            </a:avLst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Elbow Connector 8"/>
          <p:cNvCxnSpPr/>
          <p:nvPr/>
        </p:nvCxnSpPr>
        <p:spPr>
          <a:xfrm rot="16200000" flipH="1">
            <a:off x="5409473" y="2580802"/>
            <a:ext cx="1330952" cy="652459"/>
          </a:xfrm>
          <a:prstGeom prst="bentConnector3">
            <a:avLst>
              <a:gd name="adj1" fmla="val 50000"/>
            </a:avLst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/>
          <p:cNvCxnSpPr/>
          <p:nvPr/>
        </p:nvCxnSpPr>
        <p:spPr>
          <a:xfrm rot="5400000">
            <a:off x="6729256" y="2572626"/>
            <a:ext cx="1327482" cy="672290"/>
          </a:xfrm>
          <a:prstGeom prst="bentConnector3">
            <a:avLst>
              <a:gd name="adj1" fmla="val 50000"/>
            </a:avLst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>
            <a:stCxn id="39" idx="2"/>
          </p:cNvCxnSpPr>
          <p:nvPr/>
        </p:nvCxnSpPr>
        <p:spPr>
          <a:xfrm rot="5400000">
            <a:off x="6761548" y="2784018"/>
            <a:ext cx="1660927" cy="582951"/>
          </a:xfrm>
          <a:prstGeom prst="bentConnector3">
            <a:avLst>
              <a:gd name="adj1" fmla="val 50000"/>
            </a:avLst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027998" y="1701158"/>
            <a:ext cx="268275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Arc 13"/>
          <p:cNvSpPr/>
          <p:nvPr/>
        </p:nvSpPr>
        <p:spPr>
          <a:xfrm>
            <a:off x="5414500" y="2456398"/>
            <a:ext cx="587768" cy="309327"/>
          </a:xfrm>
          <a:prstGeom prst="arc">
            <a:avLst>
              <a:gd name="adj1" fmla="val 16200000"/>
              <a:gd name="adj2" fmla="val 21494764"/>
            </a:avLst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101"/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Arc 14"/>
          <p:cNvSpPr/>
          <p:nvPr/>
        </p:nvSpPr>
        <p:spPr>
          <a:xfrm flipH="1">
            <a:off x="5428080" y="2456399"/>
            <a:ext cx="586754" cy="309327"/>
          </a:xfrm>
          <a:prstGeom prst="arc">
            <a:avLst>
              <a:gd name="adj1" fmla="val 16200000"/>
              <a:gd name="adj2" fmla="val 21494764"/>
            </a:avLst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101"/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5033619" y="2592201"/>
            <a:ext cx="3772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182098" y="1937862"/>
            <a:ext cx="258475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182098" y="1701158"/>
            <a:ext cx="258475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6615430" y="2239654"/>
            <a:ext cx="0" cy="1142338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6824926" y="2245030"/>
            <a:ext cx="0" cy="1136983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6108858" y="3382004"/>
            <a:ext cx="1260657" cy="10479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01"/>
            <a:r>
              <a:rPr lang="en-US" b="1" dirty="0" smtClean="0">
                <a:solidFill>
                  <a:prstClr val="black"/>
                </a:solidFill>
              </a:rPr>
              <a:t>POWER9</a:t>
            </a:r>
          </a:p>
          <a:p>
            <a:pPr algn="ctr" defTabSz="457101"/>
            <a:r>
              <a:rPr lang="en-US" b="1" dirty="0" smtClean="0">
                <a:solidFill>
                  <a:prstClr val="black"/>
                </a:solidFill>
              </a:rPr>
              <a:t>CPU</a:t>
            </a:r>
            <a:endParaRPr lang="en-US" b="1" dirty="0">
              <a:solidFill>
                <a:prstClr val="black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5592128" y="1035734"/>
            <a:ext cx="3263" cy="304142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5748719" y="1171592"/>
            <a:ext cx="0" cy="170782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7729142" y="1166216"/>
            <a:ext cx="0" cy="170782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7880222" y="1035734"/>
            <a:ext cx="0" cy="303165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5592127" y="1028723"/>
            <a:ext cx="2291358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5748720" y="1170104"/>
            <a:ext cx="1980422" cy="1488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7" name="Group 66"/>
          <p:cNvGrpSpPr/>
          <p:nvPr/>
        </p:nvGrpSpPr>
        <p:grpSpPr>
          <a:xfrm>
            <a:off x="737922" y="658910"/>
            <a:ext cx="4486403" cy="3770996"/>
            <a:chOff x="4772514" y="958312"/>
            <a:chExt cx="4486403" cy="3770996"/>
          </a:xfrm>
        </p:grpSpPr>
        <p:cxnSp>
          <p:nvCxnSpPr>
            <p:cNvPr id="68" name="Straight Connector 67"/>
            <p:cNvCxnSpPr/>
            <p:nvPr/>
          </p:nvCxnSpPr>
          <p:spPr>
            <a:xfrm>
              <a:off x="5694985" y="2237264"/>
              <a:ext cx="281439" cy="0"/>
            </a:xfrm>
            <a:prstGeom prst="line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ctangle 68"/>
            <p:cNvSpPr/>
            <p:nvPr/>
          </p:nvSpPr>
          <p:spPr>
            <a:xfrm>
              <a:off x="4829366" y="1636400"/>
              <a:ext cx="885825" cy="90265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01"/>
              <a:r>
                <a:rPr lang="en-US" b="1" dirty="0" smtClean="0">
                  <a:solidFill>
                    <a:prstClr val="black"/>
                  </a:solidFill>
                </a:rPr>
                <a:t>Tesla V100 GPU</a:t>
              </a:r>
              <a:endParaRPr lang="en-US" b="1" dirty="0">
                <a:solidFill>
                  <a:prstClr val="black"/>
                </a:solidFill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7120724" y="1641776"/>
              <a:ext cx="885825" cy="90265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01"/>
              <a:r>
                <a:rPr lang="en-US" b="1" dirty="0" smtClean="0">
                  <a:solidFill>
                    <a:prstClr val="black"/>
                  </a:solidFill>
                </a:rPr>
                <a:t>Tesla V100 GPU</a:t>
              </a:r>
              <a:endParaRPr lang="en-US" b="1" dirty="0">
                <a:solidFill>
                  <a:prstClr val="black"/>
                </a:solidFill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5976424" y="1638300"/>
              <a:ext cx="885825" cy="90265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01"/>
              <a:r>
                <a:rPr lang="en-US" b="1" dirty="0" smtClean="0">
                  <a:solidFill>
                    <a:prstClr val="black"/>
                  </a:solidFill>
                </a:rPr>
                <a:t>Tesla V100 GPU</a:t>
              </a:r>
              <a:endParaRPr lang="en-US" b="1" dirty="0">
                <a:solidFill>
                  <a:prstClr val="black"/>
                </a:solidFill>
              </a:endParaRPr>
            </a:p>
          </p:txBody>
        </p:sp>
        <p:sp>
          <p:nvSpPr>
            <p:cNvPr id="72" name="Arc 71"/>
            <p:cNvSpPr/>
            <p:nvPr/>
          </p:nvSpPr>
          <p:spPr>
            <a:xfrm flipV="1">
              <a:off x="7219413" y="2718078"/>
              <a:ext cx="587768" cy="347050"/>
            </a:xfrm>
            <a:prstGeom prst="arc">
              <a:avLst>
                <a:gd name="adj1" fmla="val 16200000"/>
                <a:gd name="adj2" fmla="val 21494764"/>
              </a:avLst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45710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" name="Arc 72"/>
            <p:cNvSpPr/>
            <p:nvPr/>
          </p:nvSpPr>
          <p:spPr>
            <a:xfrm flipH="1" flipV="1">
              <a:off x="7232993" y="2718078"/>
              <a:ext cx="586754" cy="347050"/>
            </a:xfrm>
            <a:prstGeom prst="arc">
              <a:avLst>
                <a:gd name="adj1" fmla="val 16200000"/>
                <a:gd name="adj2" fmla="val 21494764"/>
              </a:avLst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457101"/>
              <a:endParaRPr lang="en-US">
                <a:solidFill>
                  <a:prstClr val="black"/>
                </a:solidFill>
              </a:endParaRPr>
            </a:p>
          </p:txBody>
        </p:sp>
        <p:cxnSp>
          <p:nvCxnSpPr>
            <p:cNvPr id="74" name="Elbow Connector 73"/>
            <p:cNvCxnSpPr>
              <a:stCxn id="69" idx="2"/>
            </p:cNvCxnSpPr>
            <p:nvPr/>
          </p:nvCxnSpPr>
          <p:spPr>
            <a:xfrm rot="16200000" flipH="1">
              <a:off x="4905603" y="2905732"/>
              <a:ext cx="1332855" cy="599502"/>
            </a:xfrm>
            <a:prstGeom prst="bentConnector3">
              <a:avLst>
                <a:gd name="adj1" fmla="val 62206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Elbow Connector 74"/>
            <p:cNvCxnSpPr/>
            <p:nvPr/>
          </p:nvCxnSpPr>
          <p:spPr>
            <a:xfrm rot="16200000" flipH="1">
              <a:off x="5089624" y="2880204"/>
              <a:ext cx="1330952" cy="652459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Elbow Connector 75"/>
            <p:cNvCxnSpPr/>
            <p:nvPr/>
          </p:nvCxnSpPr>
          <p:spPr>
            <a:xfrm rot="5400000">
              <a:off x="6409407" y="2872028"/>
              <a:ext cx="1327482" cy="672290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Elbow Connector 76"/>
            <p:cNvCxnSpPr>
              <a:stCxn id="70" idx="2"/>
            </p:cNvCxnSpPr>
            <p:nvPr/>
          </p:nvCxnSpPr>
          <p:spPr>
            <a:xfrm rot="5400000">
              <a:off x="6441699" y="3083420"/>
              <a:ext cx="1660927" cy="582951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5708149" y="2000560"/>
              <a:ext cx="268275" cy="0"/>
            </a:xfrm>
            <a:prstGeom prst="line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Arc 78"/>
            <p:cNvSpPr/>
            <p:nvPr/>
          </p:nvSpPr>
          <p:spPr>
            <a:xfrm>
              <a:off x="7219413" y="2755800"/>
              <a:ext cx="587768" cy="309327"/>
            </a:xfrm>
            <a:prstGeom prst="arc">
              <a:avLst>
                <a:gd name="adj1" fmla="val 16200000"/>
                <a:gd name="adj2" fmla="val 21494764"/>
              </a:avLst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45710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" name="Arc 79"/>
            <p:cNvSpPr/>
            <p:nvPr/>
          </p:nvSpPr>
          <p:spPr>
            <a:xfrm flipH="1">
              <a:off x="7232993" y="2755801"/>
              <a:ext cx="586754" cy="309327"/>
            </a:xfrm>
            <a:prstGeom prst="arc">
              <a:avLst>
                <a:gd name="adj1" fmla="val 16200000"/>
                <a:gd name="adj2" fmla="val 21494764"/>
              </a:avLst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457101"/>
              <a:endParaRPr lang="en-US">
                <a:solidFill>
                  <a:prstClr val="black"/>
                </a:solidFill>
              </a:endParaRPr>
            </a:p>
          </p:txBody>
        </p:sp>
        <p:cxnSp>
          <p:nvCxnSpPr>
            <p:cNvPr id="81" name="Straight Connector 80"/>
            <p:cNvCxnSpPr>
              <a:stCxn id="79" idx="2"/>
            </p:cNvCxnSpPr>
            <p:nvPr/>
          </p:nvCxnSpPr>
          <p:spPr>
            <a:xfrm>
              <a:off x="7806685" y="2901480"/>
              <a:ext cx="31821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Box 81"/>
            <p:cNvSpPr txBox="1"/>
            <p:nvPr/>
          </p:nvSpPr>
          <p:spPr>
            <a:xfrm>
              <a:off x="7934199" y="2430615"/>
              <a:ext cx="132471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101"/>
              <a:r>
                <a:rPr lang="en-US" sz="1400" dirty="0" err="1" smtClean="0">
                  <a:solidFill>
                    <a:prstClr val="black"/>
                  </a:solidFill>
                </a:rPr>
                <a:t>Nvlink</a:t>
              </a:r>
              <a:r>
                <a:rPr lang="en-US" sz="1400" dirty="0" smtClean="0">
                  <a:solidFill>
                    <a:prstClr val="black"/>
                  </a:solidFill>
                </a:rPr>
                <a:t> 2.0</a:t>
              </a:r>
            </a:p>
            <a:p>
              <a:pPr algn="ctr" defTabSz="457101"/>
              <a:r>
                <a:rPr lang="en-US" sz="1400" dirty="0" smtClean="0">
                  <a:solidFill>
                    <a:prstClr val="black"/>
                  </a:solidFill>
                </a:rPr>
                <a:t>2x 50GBps:</a:t>
              </a:r>
            </a:p>
            <a:p>
              <a:pPr algn="ctr" defTabSz="457101"/>
              <a:r>
                <a:rPr lang="en-US" sz="2000" b="1" dirty="0" smtClean="0">
                  <a:solidFill>
                    <a:prstClr val="black"/>
                  </a:solidFill>
                </a:rPr>
                <a:t>100GBps</a:t>
              </a:r>
              <a:endParaRPr lang="en-US" sz="2000" b="1" dirty="0">
                <a:solidFill>
                  <a:prstClr val="black"/>
                </a:solidFill>
              </a:endParaRPr>
            </a:p>
          </p:txBody>
        </p:sp>
        <p:cxnSp>
          <p:nvCxnSpPr>
            <p:cNvPr id="83" name="Straight Connector 82"/>
            <p:cNvCxnSpPr/>
            <p:nvPr/>
          </p:nvCxnSpPr>
          <p:spPr>
            <a:xfrm>
              <a:off x="6862249" y="2237264"/>
              <a:ext cx="258475" cy="0"/>
            </a:xfrm>
            <a:prstGeom prst="line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6862249" y="2000560"/>
              <a:ext cx="258475" cy="0"/>
            </a:xfrm>
            <a:prstGeom prst="line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V="1">
              <a:off x="6295581" y="2539056"/>
              <a:ext cx="0" cy="1142338"/>
            </a:xfrm>
            <a:prstGeom prst="line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flipV="1">
              <a:off x="6505077" y="2544432"/>
              <a:ext cx="0" cy="1136983"/>
            </a:xfrm>
            <a:prstGeom prst="line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Rectangle 86"/>
            <p:cNvSpPr/>
            <p:nvPr/>
          </p:nvSpPr>
          <p:spPr>
            <a:xfrm>
              <a:off x="5789009" y="3681406"/>
              <a:ext cx="1260657" cy="104790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01"/>
              <a:r>
                <a:rPr lang="en-US" b="1" dirty="0" smtClean="0">
                  <a:solidFill>
                    <a:prstClr val="black"/>
                  </a:solidFill>
                </a:rPr>
                <a:t>POWER9</a:t>
              </a:r>
            </a:p>
            <a:p>
              <a:pPr algn="ctr" defTabSz="457101"/>
              <a:r>
                <a:rPr lang="en-US" b="1" dirty="0" smtClean="0">
                  <a:solidFill>
                    <a:prstClr val="black"/>
                  </a:solidFill>
                </a:rPr>
                <a:t>CPU</a:t>
              </a:r>
              <a:endParaRPr lang="en-US" b="1" dirty="0">
                <a:solidFill>
                  <a:prstClr val="black"/>
                </a:solidFill>
              </a:endParaRPr>
            </a:p>
          </p:txBody>
        </p:sp>
        <p:cxnSp>
          <p:nvCxnSpPr>
            <p:cNvPr id="88" name="Straight Connector 87"/>
            <p:cNvCxnSpPr/>
            <p:nvPr/>
          </p:nvCxnSpPr>
          <p:spPr>
            <a:xfrm flipV="1">
              <a:off x="5272279" y="1335136"/>
              <a:ext cx="3263" cy="304142"/>
            </a:xfrm>
            <a:prstGeom prst="line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flipV="1">
              <a:off x="5428870" y="1470994"/>
              <a:ext cx="0" cy="170782"/>
            </a:xfrm>
            <a:prstGeom prst="line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flipV="1">
              <a:off x="7409293" y="1465618"/>
              <a:ext cx="0" cy="170782"/>
            </a:xfrm>
            <a:prstGeom prst="line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flipV="1">
              <a:off x="7560373" y="1335136"/>
              <a:ext cx="0" cy="303165"/>
            </a:xfrm>
            <a:prstGeom prst="line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flipH="1">
              <a:off x="5272278" y="1328125"/>
              <a:ext cx="2291358" cy="0"/>
            </a:xfrm>
            <a:prstGeom prst="line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flipH="1">
              <a:off x="5428871" y="1469506"/>
              <a:ext cx="1980422" cy="1488"/>
            </a:xfrm>
            <a:prstGeom prst="line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/>
          </p:nvSpPr>
          <p:spPr>
            <a:xfrm>
              <a:off x="4772514" y="958312"/>
              <a:ext cx="32908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101"/>
              <a:r>
                <a:rPr lang="en-US" b="1" dirty="0">
                  <a:solidFill>
                    <a:prstClr val="black"/>
                  </a:solidFill>
                </a:rPr>
                <a:t>3</a:t>
              </a:r>
              <a:r>
                <a:rPr lang="en-US" b="1" dirty="0" smtClean="0">
                  <a:solidFill>
                    <a:prstClr val="black"/>
                  </a:solidFill>
                </a:rPr>
                <a:t> GPUs Per CPU Socket</a:t>
              </a:r>
              <a:endParaRPr lang="en-US" b="1" dirty="0">
                <a:solidFill>
                  <a:prstClr val="black"/>
                </a:solidFill>
              </a:endParaRPr>
            </a:p>
          </p:txBody>
        </p:sp>
      </p:grpSp>
      <p:cxnSp>
        <p:nvCxnSpPr>
          <p:cNvPr id="33" name="Straight Connector 32"/>
          <p:cNvCxnSpPr>
            <a:stCxn id="87" idx="3"/>
            <a:endCxn id="23" idx="1"/>
          </p:cNvCxnSpPr>
          <p:nvPr/>
        </p:nvCxnSpPr>
        <p:spPr>
          <a:xfrm>
            <a:off x="3015074" y="3905955"/>
            <a:ext cx="3093784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3937162" y="3582791"/>
            <a:ext cx="1249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01"/>
            <a:r>
              <a:rPr lang="en-US" dirty="0" smtClean="0">
                <a:solidFill>
                  <a:prstClr val="black"/>
                </a:solidFill>
              </a:rPr>
              <a:t>X-Bus</a:t>
            </a:r>
          </a:p>
          <a:p>
            <a:pPr algn="ctr" defTabSz="457101"/>
            <a:r>
              <a:rPr lang="en-US" b="1" dirty="0">
                <a:solidFill>
                  <a:prstClr val="black"/>
                </a:solidFill>
              </a:rPr>
              <a:t>64GBps</a:t>
            </a:r>
          </a:p>
        </p:txBody>
      </p:sp>
      <p:sp>
        <p:nvSpPr>
          <p:cNvPr id="102" name="Rectangle 101"/>
          <p:cNvSpPr/>
          <p:nvPr/>
        </p:nvSpPr>
        <p:spPr>
          <a:xfrm>
            <a:off x="70389" y="3083916"/>
            <a:ext cx="962025" cy="61436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01"/>
            <a:r>
              <a:rPr lang="en-US" b="1" dirty="0" smtClean="0">
                <a:solidFill>
                  <a:prstClr val="black"/>
                </a:solidFill>
              </a:rPr>
              <a:t>DDR4 DRAM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8108085" y="3083916"/>
            <a:ext cx="962025" cy="61436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01"/>
            <a:r>
              <a:rPr lang="en-US" b="1" dirty="0" smtClean="0">
                <a:solidFill>
                  <a:prstClr val="black"/>
                </a:solidFill>
              </a:rPr>
              <a:t>DDR4 DRAM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612882" y="3687650"/>
            <a:ext cx="1249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01"/>
            <a:r>
              <a:rPr lang="en-US" b="1" dirty="0" smtClean="0">
                <a:solidFill>
                  <a:prstClr val="black"/>
                </a:solidFill>
              </a:rPr>
              <a:t>120GBps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7268077" y="3662680"/>
            <a:ext cx="1249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01"/>
            <a:r>
              <a:rPr lang="en-US" b="1" dirty="0" smtClean="0">
                <a:solidFill>
                  <a:prstClr val="black"/>
                </a:solidFill>
              </a:rPr>
              <a:t>120GBps</a:t>
            </a:r>
            <a:endParaRPr lang="en-US" b="1" dirty="0">
              <a:solidFill>
                <a:prstClr val="black"/>
              </a:solidFill>
            </a:endParaRPr>
          </a:p>
        </p:txBody>
      </p:sp>
      <p:cxnSp>
        <p:nvCxnSpPr>
          <p:cNvPr id="42" name="Elbow Connector 41"/>
          <p:cNvCxnSpPr>
            <a:stCxn id="23" idx="2"/>
          </p:cNvCxnSpPr>
          <p:nvPr/>
        </p:nvCxnSpPr>
        <p:spPr>
          <a:xfrm rot="16200000" flipH="1">
            <a:off x="7037402" y="4131691"/>
            <a:ext cx="256394" cy="852824"/>
          </a:xfrm>
          <a:prstGeom prst="bentConnector2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2" name="Rectangle 111"/>
          <p:cNvSpPr/>
          <p:nvPr/>
        </p:nvSpPr>
        <p:spPr>
          <a:xfrm>
            <a:off x="7592011" y="4224727"/>
            <a:ext cx="1460160" cy="6667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01"/>
            <a:r>
              <a:rPr lang="en-US" b="1" dirty="0" smtClean="0">
                <a:solidFill>
                  <a:prstClr val="black"/>
                </a:solidFill>
              </a:rPr>
              <a:t>InfiniBand</a:t>
            </a:r>
          </a:p>
          <a:p>
            <a:pPr algn="ctr" defTabSz="457101"/>
            <a:r>
              <a:rPr lang="en-US" b="1" dirty="0" smtClean="0">
                <a:solidFill>
                  <a:prstClr val="black"/>
                </a:solidFill>
              </a:rPr>
              <a:t>12GBps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64694" y="4241591"/>
            <a:ext cx="1460160" cy="6667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01"/>
            <a:r>
              <a:rPr lang="en-US" b="1" dirty="0" smtClean="0">
                <a:solidFill>
                  <a:prstClr val="black"/>
                </a:solidFill>
              </a:rPr>
              <a:t>InfiniBand</a:t>
            </a:r>
          </a:p>
          <a:p>
            <a:pPr algn="ctr" defTabSz="457101"/>
            <a:r>
              <a:rPr lang="en-US" b="1" dirty="0" smtClean="0">
                <a:solidFill>
                  <a:prstClr val="black"/>
                </a:solidFill>
              </a:rPr>
              <a:t>12GBps</a:t>
            </a:r>
            <a:endParaRPr lang="en-US" b="1" dirty="0">
              <a:solidFill>
                <a:prstClr val="black"/>
              </a:solidFill>
            </a:endParaRPr>
          </a:p>
        </p:txBody>
      </p:sp>
      <p:cxnSp>
        <p:nvCxnSpPr>
          <p:cNvPr id="119" name="Elbow Connector 118"/>
          <p:cNvCxnSpPr>
            <a:stCxn id="87" idx="2"/>
          </p:cNvCxnSpPr>
          <p:nvPr/>
        </p:nvCxnSpPr>
        <p:spPr>
          <a:xfrm rot="5400000">
            <a:off x="1816032" y="4151312"/>
            <a:ext cx="290120" cy="847308"/>
          </a:xfrm>
          <a:prstGeom prst="bentConnector2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Elbow Connector 94"/>
          <p:cNvCxnSpPr/>
          <p:nvPr/>
        </p:nvCxnSpPr>
        <p:spPr>
          <a:xfrm rot="16200000" flipH="1">
            <a:off x="3018850" y="4155894"/>
            <a:ext cx="256394" cy="852824"/>
          </a:xfrm>
          <a:prstGeom prst="bentConnector2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6" name="Rectangle 95"/>
          <p:cNvSpPr/>
          <p:nvPr/>
        </p:nvSpPr>
        <p:spPr>
          <a:xfrm>
            <a:off x="3573459" y="4352925"/>
            <a:ext cx="2318420" cy="6667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01"/>
            <a:r>
              <a:rPr lang="en-US" b="1" dirty="0" smtClean="0">
                <a:solidFill>
                  <a:prstClr val="black"/>
                </a:solidFill>
              </a:rPr>
              <a:t>1.6TB SSD</a:t>
            </a:r>
          </a:p>
          <a:p>
            <a:pPr algn="ctr" defTabSz="457101"/>
            <a:r>
              <a:rPr lang="en-US" b="1" dirty="0" smtClean="0">
                <a:solidFill>
                  <a:prstClr val="black"/>
                </a:solidFill>
              </a:rPr>
              <a:t>“Burst Buffer”</a:t>
            </a:r>
            <a:endParaRPr 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5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NVIDIA DGX-1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9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0" y="1195652"/>
            <a:ext cx="5853112" cy="347159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974" y="1001105"/>
            <a:ext cx="4879181" cy="4150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210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>
            <a:spLocks noGrp="1"/>
          </p:cNvSpPr>
          <p:nvPr>
            <p:ph type="title"/>
          </p:nvPr>
        </p:nvSpPr>
        <p:spPr>
          <a:xfrm>
            <a:off x="633414" y="242887"/>
            <a:ext cx="7877175" cy="526294"/>
          </a:xfrm>
          <a:prstGeom prst="rect">
            <a:avLst/>
          </a:prstGeom>
        </p:spPr>
        <p:txBody>
          <a:bodyPr>
            <a:noAutofit/>
          </a:bodyPr>
          <a:lstStyle>
            <a:lvl1pPr defTabSz="635634">
              <a:defRPr sz="8624"/>
            </a:lvl1pPr>
          </a:lstStyle>
          <a:p>
            <a:r>
              <a:rPr sz="3200" dirty="0"/>
              <a:t>NAMD &amp; VMD: Computational Microscope</a:t>
            </a:r>
          </a:p>
        </p:txBody>
      </p:sp>
      <p:sp>
        <p:nvSpPr>
          <p:cNvPr id="266" name="Shape 266"/>
          <p:cNvSpPr/>
          <p:nvPr/>
        </p:nvSpPr>
        <p:spPr>
          <a:xfrm>
            <a:off x="874220" y="1208469"/>
            <a:ext cx="4065215" cy="315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r>
              <a:t>NAMD - molecular dynamics simulation</a:t>
            </a:r>
          </a:p>
        </p:txBody>
      </p:sp>
      <p:sp>
        <p:nvSpPr>
          <p:cNvPr id="267" name="Shape 267"/>
          <p:cNvSpPr/>
          <p:nvPr/>
        </p:nvSpPr>
        <p:spPr>
          <a:xfrm>
            <a:off x="882670" y="1511796"/>
            <a:ext cx="5649040" cy="3238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r>
              <a:t>VMD - visualization, system preparation and analysis</a:t>
            </a:r>
          </a:p>
        </p:txBody>
      </p:sp>
      <p:sp>
        <p:nvSpPr>
          <p:cNvPr id="268" name="Shape 268"/>
          <p:cNvSpPr/>
          <p:nvPr/>
        </p:nvSpPr>
        <p:spPr>
          <a:xfrm>
            <a:off x="690563" y="808717"/>
            <a:ext cx="7425110" cy="315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r>
              <a:t>Enable researchers to investigate systems described at the atomic scale</a:t>
            </a:r>
          </a:p>
        </p:txBody>
      </p:sp>
      <p:pic>
        <p:nvPicPr>
          <p:cNvPr id="269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7841" y="2219065"/>
            <a:ext cx="2514600" cy="2476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70" name="pasted-image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429000" y="2403537"/>
            <a:ext cx="2286000" cy="24860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71" name="pasted-image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458700" y="2134383"/>
            <a:ext cx="2162760" cy="2341065"/>
          </a:xfrm>
          <a:prstGeom prst="rect">
            <a:avLst/>
          </a:prstGeom>
          <a:ln w="12700">
            <a:miter lim="400000"/>
          </a:ln>
        </p:spPr>
      </p:pic>
      <p:sp>
        <p:nvSpPr>
          <p:cNvPr id="272" name="Shape 272"/>
          <p:cNvSpPr/>
          <p:nvPr/>
        </p:nvSpPr>
        <p:spPr>
          <a:xfrm>
            <a:off x="1090493" y="4533900"/>
            <a:ext cx="1114664" cy="3238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r>
              <a:t>Ribosome</a:t>
            </a:r>
          </a:p>
        </p:txBody>
      </p:sp>
      <p:sp>
        <p:nvSpPr>
          <p:cNvPr id="273" name="Shape 273"/>
          <p:cNvSpPr/>
          <p:nvPr/>
        </p:nvSpPr>
        <p:spPr>
          <a:xfrm>
            <a:off x="4162310" y="2041885"/>
            <a:ext cx="819389" cy="3238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r>
              <a:t>Neuron</a:t>
            </a:r>
          </a:p>
        </p:txBody>
      </p:sp>
      <p:sp>
        <p:nvSpPr>
          <p:cNvPr id="274" name="Shape 274"/>
          <p:cNvSpPr/>
          <p:nvPr/>
        </p:nvSpPr>
        <p:spPr>
          <a:xfrm>
            <a:off x="6839520" y="4538091"/>
            <a:ext cx="1342355" cy="315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r>
              <a:t>Virus Capsid</a:t>
            </a:r>
          </a:p>
        </p:txBody>
      </p:sp>
    </p:spTree>
    <p:extLst>
      <p:ext uri="{BB962C8B-B14F-4D97-AF65-F5344CB8AC3E}">
        <p14:creationId xmlns:p14="http://schemas.microsoft.com/office/powerpoint/2010/main" val="79332508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>
          <a:xfrm>
            <a:off x="7843" y="4558102"/>
            <a:ext cx="9136158" cy="58539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01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679"/>
            <a:ext cx="8229600" cy="127726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NVIDIA DGX-2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dirty="0" smtClean="0"/>
              <a:t>16x 32GB Tesla V100 GPUs w/ 300GB/s </a:t>
            </a:r>
            <a:r>
              <a:rPr lang="en-US" sz="2200" dirty="0" err="1" smtClean="0"/>
              <a:t>NVLink</a:t>
            </a:r>
            <a:r>
              <a:rPr lang="en-US" sz="2200" dirty="0" smtClean="0"/>
              <a:t>, fully switched</a:t>
            </a:r>
            <a:br>
              <a:rPr lang="en-US" sz="2200" dirty="0" smtClean="0"/>
            </a:br>
            <a:r>
              <a:rPr lang="en-US" sz="2200" dirty="0" smtClean="0"/>
              <a:t>512GB HBM2 RAM w/ </a:t>
            </a:r>
            <a:r>
              <a:rPr lang="en-US" sz="2200" b="1" dirty="0" smtClean="0"/>
              <a:t>2.4TB/s Bisection Bandwidth, 2 PFLOPS</a:t>
            </a:r>
            <a:endParaRPr lang="en-US" sz="2200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431440" y="1368941"/>
            <a:ext cx="8208153" cy="3724714"/>
            <a:chOff x="246274" y="978416"/>
            <a:chExt cx="8208153" cy="3724714"/>
          </a:xfrm>
        </p:grpSpPr>
        <p:sp>
          <p:nvSpPr>
            <p:cNvPr id="39" name="Rectangle 38"/>
            <p:cNvSpPr/>
            <p:nvPr/>
          </p:nvSpPr>
          <p:spPr>
            <a:xfrm>
              <a:off x="532859" y="3800474"/>
              <a:ext cx="885825" cy="90265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01"/>
              <a:r>
                <a:rPr lang="en-US" b="1" dirty="0" smtClean="0">
                  <a:solidFill>
                    <a:prstClr val="black"/>
                  </a:solidFill>
                </a:rPr>
                <a:t>Tesla V100 GPU</a:t>
              </a:r>
              <a:endParaRPr lang="en-US" b="1" dirty="0">
                <a:solidFill>
                  <a:prstClr val="black"/>
                </a:solidFill>
              </a:endParaRP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1503147" y="3800474"/>
              <a:ext cx="885825" cy="90265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01"/>
              <a:r>
                <a:rPr lang="en-US" b="1" dirty="0" smtClean="0">
                  <a:solidFill>
                    <a:prstClr val="black"/>
                  </a:solidFill>
                </a:rPr>
                <a:t>Tesla V100 GPU</a:t>
              </a:r>
              <a:endParaRPr lang="en-US" b="1" dirty="0">
                <a:solidFill>
                  <a:prstClr val="black"/>
                </a:solidFill>
              </a:endParaRPr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2456909" y="3800474"/>
              <a:ext cx="885825" cy="90265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01"/>
              <a:r>
                <a:rPr lang="en-US" b="1" dirty="0" smtClean="0">
                  <a:solidFill>
                    <a:prstClr val="black"/>
                  </a:solidFill>
                </a:rPr>
                <a:t>Tesla V100 GPU</a:t>
              </a:r>
              <a:endParaRPr lang="en-US" b="1" dirty="0">
                <a:solidFill>
                  <a:prstClr val="black"/>
                </a:solidFill>
              </a:endParaRPr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3427197" y="3800474"/>
              <a:ext cx="885825" cy="90265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01"/>
              <a:r>
                <a:rPr lang="en-US" b="1" dirty="0" smtClean="0">
                  <a:solidFill>
                    <a:prstClr val="black"/>
                  </a:solidFill>
                </a:rPr>
                <a:t>Tesla V100 GPU</a:t>
              </a:r>
              <a:endParaRPr lang="en-US" b="1" dirty="0">
                <a:solidFill>
                  <a:prstClr val="black"/>
                </a:solidFill>
              </a:endParaRPr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4408127" y="3800474"/>
              <a:ext cx="885825" cy="90265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01"/>
              <a:r>
                <a:rPr lang="en-US" b="1" dirty="0" smtClean="0">
                  <a:solidFill>
                    <a:prstClr val="black"/>
                  </a:solidFill>
                </a:rPr>
                <a:t>Tesla V100 GPU</a:t>
              </a:r>
              <a:endParaRPr lang="en-US" b="1" dirty="0">
                <a:solidFill>
                  <a:prstClr val="black"/>
                </a:solidFill>
              </a:endParaRPr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5378415" y="3800474"/>
              <a:ext cx="885825" cy="90265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01"/>
              <a:r>
                <a:rPr lang="en-US" b="1" dirty="0" smtClean="0">
                  <a:solidFill>
                    <a:prstClr val="black"/>
                  </a:solidFill>
                </a:rPr>
                <a:t>Tesla V100 GPU</a:t>
              </a:r>
              <a:endParaRPr lang="en-US" b="1" dirty="0">
                <a:solidFill>
                  <a:prstClr val="black"/>
                </a:solidFill>
              </a:endParaRPr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6332177" y="3800474"/>
              <a:ext cx="885825" cy="90265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01"/>
              <a:r>
                <a:rPr lang="en-US" b="1" dirty="0" smtClean="0">
                  <a:solidFill>
                    <a:prstClr val="black"/>
                  </a:solidFill>
                </a:rPr>
                <a:t>Tesla V100 GPU</a:t>
              </a:r>
              <a:endParaRPr lang="en-US" b="1" dirty="0">
                <a:solidFill>
                  <a:prstClr val="black"/>
                </a:solidFill>
              </a:endParaRPr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7302465" y="3800474"/>
              <a:ext cx="885825" cy="90265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01"/>
              <a:r>
                <a:rPr lang="en-US" b="1" dirty="0" smtClean="0">
                  <a:solidFill>
                    <a:prstClr val="black"/>
                  </a:solidFill>
                </a:rPr>
                <a:t>Tesla V100 GPU</a:t>
              </a:r>
              <a:endParaRPr lang="en-US" b="1" dirty="0">
                <a:solidFill>
                  <a:prstClr val="black"/>
                </a:solidFill>
              </a:endParaRPr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532859" y="978416"/>
              <a:ext cx="885825" cy="90265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01"/>
              <a:r>
                <a:rPr lang="en-US" b="1" dirty="0" smtClean="0">
                  <a:solidFill>
                    <a:prstClr val="black"/>
                  </a:solidFill>
                </a:rPr>
                <a:t>Tesla V100 GPU</a:t>
              </a:r>
              <a:endParaRPr lang="en-US" b="1" dirty="0">
                <a:solidFill>
                  <a:prstClr val="black"/>
                </a:solidFill>
              </a:endParaRPr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1503147" y="978416"/>
              <a:ext cx="885825" cy="90265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01"/>
              <a:r>
                <a:rPr lang="en-US" b="1" dirty="0" smtClean="0">
                  <a:solidFill>
                    <a:prstClr val="black"/>
                  </a:solidFill>
                </a:rPr>
                <a:t>Tesla V100 GPU</a:t>
              </a:r>
              <a:endParaRPr lang="en-US" b="1" dirty="0">
                <a:solidFill>
                  <a:prstClr val="black"/>
                </a:solidFill>
              </a:endParaRPr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2456909" y="978416"/>
              <a:ext cx="885825" cy="90265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01"/>
              <a:r>
                <a:rPr lang="en-US" b="1" dirty="0" smtClean="0">
                  <a:solidFill>
                    <a:prstClr val="black"/>
                  </a:solidFill>
                </a:rPr>
                <a:t>Tesla V100 GPU</a:t>
              </a:r>
              <a:endParaRPr lang="en-US" b="1" dirty="0">
                <a:solidFill>
                  <a:prstClr val="black"/>
                </a:solidFill>
              </a:endParaRPr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3427197" y="978416"/>
              <a:ext cx="885825" cy="90265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01"/>
              <a:r>
                <a:rPr lang="en-US" b="1" dirty="0" smtClean="0">
                  <a:solidFill>
                    <a:prstClr val="black"/>
                  </a:solidFill>
                </a:rPr>
                <a:t>Tesla V100 GPU</a:t>
              </a:r>
              <a:endParaRPr lang="en-US" b="1" dirty="0">
                <a:solidFill>
                  <a:prstClr val="black"/>
                </a:solidFill>
              </a:endParaRPr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4408127" y="978416"/>
              <a:ext cx="885825" cy="90265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01"/>
              <a:r>
                <a:rPr lang="en-US" b="1" dirty="0" smtClean="0">
                  <a:solidFill>
                    <a:prstClr val="black"/>
                  </a:solidFill>
                </a:rPr>
                <a:t>Tesla V100 GPU</a:t>
              </a:r>
              <a:endParaRPr lang="en-US" b="1" dirty="0">
                <a:solidFill>
                  <a:prstClr val="black"/>
                </a:solidFill>
              </a:endParaRPr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5378415" y="978416"/>
              <a:ext cx="885825" cy="90265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01"/>
              <a:r>
                <a:rPr lang="en-US" b="1" dirty="0" smtClean="0">
                  <a:solidFill>
                    <a:prstClr val="black"/>
                  </a:solidFill>
                </a:rPr>
                <a:t>Tesla V100 GPU</a:t>
              </a:r>
              <a:endParaRPr lang="en-US" b="1" dirty="0">
                <a:solidFill>
                  <a:prstClr val="black"/>
                </a:solidFill>
              </a:endParaRPr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6332177" y="978416"/>
              <a:ext cx="885825" cy="90265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01"/>
              <a:r>
                <a:rPr lang="en-US" b="1" dirty="0" smtClean="0">
                  <a:solidFill>
                    <a:prstClr val="black"/>
                  </a:solidFill>
                </a:rPr>
                <a:t>Tesla V100 GPU</a:t>
              </a:r>
              <a:endParaRPr lang="en-US" b="1" dirty="0">
                <a:solidFill>
                  <a:prstClr val="black"/>
                </a:solidFill>
              </a:endParaRPr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7302465" y="978416"/>
              <a:ext cx="885825" cy="90265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01"/>
              <a:r>
                <a:rPr lang="en-US" b="1" dirty="0" smtClean="0">
                  <a:solidFill>
                    <a:prstClr val="black"/>
                  </a:solidFill>
                </a:rPr>
                <a:t>Tesla V100 GPU</a:t>
              </a:r>
              <a:endParaRPr lang="en-US" b="1" dirty="0">
                <a:solidFill>
                  <a:prstClr val="black"/>
                </a:solidFill>
              </a:endParaRPr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246274" y="2238375"/>
              <a:ext cx="1277726" cy="423747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01"/>
              <a:r>
                <a:rPr lang="en-US" b="1" dirty="0" err="1" smtClean="0">
                  <a:solidFill>
                    <a:prstClr val="black"/>
                  </a:solidFill>
                </a:rPr>
                <a:t>NVSwitch</a:t>
              </a:r>
              <a:endParaRPr lang="en-US" b="1" dirty="0">
                <a:solidFill>
                  <a:prstClr val="black"/>
                </a:solidFill>
              </a:endParaRPr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1641113" y="2238375"/>
              <a:ext cx="1277726" cy="423747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01"/>
              <a:r>
                <a:rPr lang="en-US" b="1" dirty="0" err="1" smtClean="0">
                  <a:solidFill>
                    <a:prstClr val="black"/>
                  </a:solidFill>
                </a:rPr>
                <a:t>NVSwitch</a:t>
              </a:r>
              <a:endParaRPr lang="en-US" b="1" dirty="0">
                <a:solidFill>
                  <a:prstClr val="black"/>
                </a:solidFill>
              </a:endParaRPr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3013288" y="2238374"/>
              <a:ext cx="1277726" cy="423747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01"/>
              <a:r>
                <a:rPr lang="en-US" b="1" dirty="0" err="1" smtClean="0">
                  <a:solidFill>
                    <a:prstClr val="black"/>
                  </a:solidFill>
                </a:rPr>
                <a:t>NVSwitch</a:t>
              </a:r>
              <a:endParaRPr lang="en-US" b="1" dirty="0">
                <a:solidFill>
                  <a:prstClr val="black"/>
                </a:solidFill>
              </a:endParaRPr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4408127" y="2238374"/>
              <a:ext cx="1277726" cy="423747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01"/>
              <a:r>
                <a:rPr lang="en-US" b="1" dirty="0" err="1" smtClean="0">
                  <a:solidFill>
                    <a:prstClr val="black"/>
                  </a:solidFill>
                </a:rPr>
                <a:t>NVSwitch</a:t>
              </a:r>
              <a:endParaRPr lang="en-US" b="1" dirty="0">
                <a:solidFill>
                  <a:prstClr val="black"/>
                </a:solidFill>
              </a:endParaRPr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5781862" y="2238375"/>
              <a:ext cx="1277726" cy="423747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01"/>
              <a:r>
                <a:rPr lang="en-US" b="1" dirty="0" err="1" smtClean="0">
                  <a:solidFill>
                    <a:prstClr val="black"/>
                  </a:solidFill>
                </a:rPr>
                <a:t>NVSwitch</a:t>
              </a:r>
              <a:endParaRPr lang="en-US" b="1" dirty="0">
                <a:solidFill>
                  <a:prstClr val="black"/>
                </a:solidFill>
              </a:endParaRPr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7176701" y="2238375"/>
              <a:ext cx="1277726" cy="423747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01"/>
              <a:r>
                <a:rPr lang="en-US" b="1" dirty="0" err="1" smtClean="0">
                  <a:solidFill>
                    <a:prstClr val="black"/>
                  </a:solidFill>
                </a:rPr>
                <a:t>NVSwitch</a:t>
              </a:r>
              <a:endParaRPr lang="en-US" b="1" dirty="0">
                <a:solidFill>
                  <a:prstClr val="black"/>
                </a:solidFill>
              </a:endParaRPr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246274" y="3019425"/>
              <a:ext cx="1277726" cy="423747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01"/>
              <a:r>
                <a:rPr lang="en-US" b="1" dirty="0" err="1" smtClean="0">
                  <a:solidFill>
                    <a:prstClr val="black"/>
                  </a:solidFill>
                </a:rPr>
                <a:t>NVSwitch</a:t>
              </a:r>
              <a:endParaRPr lang="en-US" b="1" dirty="0">
                <a:solidFill>
                  <a:prstClr val="black"/>
                </a:solidFill>
              </a:endParaRPr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1641113" y="3019425"/>
              <a:ext cx="1277726" cy="423747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01"/>
              <a:r>
                <a:rPr lang="en-US" b="1" dirty="0" err="1" smtClean="0">
                  <a:solidFill>
                    <a:prstClr val="black"/>
                  </a:solidFill>
                </a:rPr>
                <a:t>NVSwitch</a:t>
              </a:r>
              <a:endParaRPr lang="en-US" b="1" dirty="0">
                <a:solidFill>
                  <a:prstClr val="black"/>
                </a:solidFill>
              </a:endParaRPr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3013288" y="3019424"/>
              <a:ext cx="1277726" cy="423747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01"/>
              <a:r>
                <a:rPr lang="en-US" b="1" dirty="0" err="1" smtClean="0">
                  <a:solidFill>
                    <a:prstClr val="black"/>
                  </a:solidFill>
                </a:rPr>
                <a:t>NVSwitch</a:t>
              </a:r>
              <a:endParaRPr lang="en-US" b="1" dirty="0">
                <a:solidFill>
                  <a:prstClr val="black"/>
                </a:solidFill>
              </a:endParaRPr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4408127" y="3019424"/>
              <a:ext cx="1277726" cy="423747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01"/>
              <a:r>
                <a:rPr lang="en-US" b="1" dirty="0" err="1" smtClean="0">
                  <a:solidFill>
                    <a:prstClr val="black"/>
                  </a:solidFill>
                </a:rPr>
                <a:t>NVSwitch</a:t>
              </a:r>
              <a:endParaRPr lang="en-US" b="1" dirty="0">
                <a:solidFill>
                  <a:prstClr val="black"/>
                </a:solidFill>
              </a:endParaRPr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5781862" y="3019425"/>
              <a:ext cx="1277726" cy="423747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01"/>
              <a:r>
                <a:rPr lang="en-US" b="1" dirty="0" err="1" smtClean="0">
                  <a:solidFill>
                    <a:prstClr val="black"/>
                  </a:solidFill>
                </a:rPr>
                <a:t>NVSwitch</a:t>
              </a:r>
              <a:endParaRPr lang="en-US" b="1" dirty="0">
                <a:solidFill>
                  <a:prstClr val="black"/>
                </a:solidFill>
              </a:endParaRPr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7176701" y="3019425"/>
              <a:ext cx="1277726" cy="423747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01"/>
              <a:r>
                <a:rPr lang="en-US" b="1" dirty="0" err="1" smtClean="0">
                  <a:solidFill>
                    <a:prstClr val="black"/>
                  </a:solidFill>
                </a:rPr>
                <a:t>NVSwitch</a:t>
              </a:r>
              <a:endParaRPr lang="en-US" b="1" dirty="0">
                <a:solidFill>
                  <a:prstClr val="black"/>
                </a:solidFill>
              </a:endParaRPr>
            </a:p>
          </p:txBody>
        </p:sp>
        <p:cxnSp>
          <p:nvCxnSpPr>
            <p:cNvPr id="18" name="Straight Arrow Connector 17"/>
            <p:cNvCxnSpPr>
              <a:stCxn id="134" idx="2"/>
              <a:endCxn id="145" idx="0"/>
            </p:cNvCxnSpPr>
            <p:nvPr/>
          </p:nvCxnSpPr>
          <p:spPr>
            <a:xfrm>
              <a:off x="885137" y="2662122"/>
              <a:ext cx="6930427" cy="357303"/>
            </a:xfrm>
            <a:prstGeom prst="straightConnector1">
              <a:avLst/>
            </a:prstGeom>
            <a:ln>
              <a:solidFill>
                <a:srgbClr val="00B05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Arrow Connector 145"/>
            <p:cNvCxnSpPr>
              <a:stCxn id="134" idx="2"/>
              <a:endCxn id="144" idx="0"/>
            </p:cNvCxnSpPr>
            <p:nvPr/>
          </p:nvCxnSpPr>
          <p:spPr>
            <a:xfrm>
              <a:off x="885137" y="2662122"/>
              <a:ext cx="5535588" cy="357303"/>
            </a:xfrm>
            <a:prstGeom prst="straightConnector1">
              <a:avLst/>
            </a:prstGeom>
            <a:ln>
              <a:solidFill>
                <a:srgbClr val="00B05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Arrow Connector 146"/>
            <p:cNvCxnSpPr>
              <a:stCxn id="134" idx="2"/>
              <a:endCxn id="143" idx="0"/>
            </p:cNvCxnSpPr>
            <p:nvPr/>
          </p:nvCxnSpPr>
          <p:spPr>
            <a:xfrm>
              <a:off x="885137" y="2662122"/>
              <a:ext cx="4161853" cy="357302"/>
            </a:xfrm>
            <a:prstGeom prst="straightConnector1">
              <a:avLst/>
            </a:prstGeom>
            <a:ln>
              <a:solidFill>
                <a:srgbClr val="00B05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Arrow Connector 147"/>
            <p:cNvCxnSpPr>
              <a:stCxn id="134" idx="2"/>
              <a:endCxn id="142" idx="0"/>
            </p:cNvCxnSpPr>
            <p:nvPr/>
          </p:nvCxnSpPr>
          <p:spPr>
            <a:xfrm>
              <a:off x="885137" y="2662122"/>
              <a:ext cx="2767014" cy="357302"/>
            </a:xfrm>
            <a:prstGeom prst="straightConnector1">
              <a:avLst/>
            </a:prstGeom>
            <a:ln>
              <a:solidFill>
                <a:srgbClr val="00B05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Arrow Connector 148"/>
            <p:cNvCxnSpPr>
              <a:stCxn id="134" idx="2"/>
              <a:endCxn id="141" idx="0"/>
            </p:cNvCxnSpPr>
            <p:nvPr/>
          </p:nvCxnSpPr>
          <p:spPr>
            <a:xfrm>
              <a:off x="885137" y="2662122"/>
              <a:ext cx="1394839" cy="357303"/>
            </a:xfrm>
            <a:prstGeom prst="straightConnector1">
              <a:avLst/>
            </a:prstGeom>
            <a:ln>
              <a:solidFill>
                <a:srgbClr val="00B05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Arrow Connector 149"/>
            <p:cNvCxnSpPr>
              <a:stCxn id="134" idx="2"/>
              <a:endCxn id="140" idx="0"/>
            </p:cNvCxnSpPr>
            <p:nvPr/>
          </p:nvCxnSpPr>
          <p:spPr>
            <a:xfrm>
              <a:off x="885137" y="2662122"/>
              <a:ext cx="0" cy="357303"/>
            </a:xfrm>
            <a:prstGeom prst="straightConnector1">
              <a:avLst/>
            </a:prstGeom>
            <a:ln>
              <a:solidFill>
                <a:srgbClr val="00B05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Arrow Connector 150"/>
            <p:cNvCxnSpPr/>
            <p:nvPr/>
          </p:nvCxnSpPr>
          <p:spPr>
            <a:xfrm>
              <a:off x="885137" y="1881072"/>
              <a:ext cx="6930427" cy="357303"/>
            </a:xfrm>
            <a:prstGeom prst="straightConnector1">
              <a:avLst/>
            </a:prstGeom>
            <a:ln>
              <a:solidFill>
                <a:srgbClr val="00B05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Arrow Connector 151"/>
            <p:cNvCxnSpPr/>
            <p:nvPr/>
          </p:nvCxnSpPr>
          <p:spPr>
            <a:xfrm>
              <a:off x="885137" y="1881072"/>
              <a:ext cx="5535588" cy="357303"/>
            </a:xfrm>
            <a:prstGeom prst="straightConnector1">
              <a:avLst/>
            </a:prstGeom>
            <a:ln>
              <a:solidFill>
                <a:srgbClr val="00B05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Arrow Connector 152"/>
            <p:cNvCxnSpPr/>
            <p:nvPr/>
          </p:nvCxnSpPr>
          <p:spPr>
            <a:xfrm>
              <a:off x="885137" y="1881072"/>
              <a:ext cx="4161853" cy="357302"/>
            </a:xfrm>
            <a:prstGeom prst="straightConnector1">
              <a:avLst/>
            </a:prstGeom>
            <a:ln>
              <a:solidFill>
                <a:srgbClr val="00B05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Arrow Connector 153"/>
            <p:cNvCxnSpPr/>
            <p:nvPr/>
          </p:nvCxnSpPr>
          <p:spPr>
            <a:xfrm>
              <a:off x="885137" y="1881072"/>
              <a:ext cx="2767014" cy="357302"/>
            </a:xfrm>
            <a:prstGeom prst="straightConnector1">
              <a:avLst/>
            </a:prstGeom>
            <a:ln>
              <a:solidFill>
                <a:srgbClr val="00B05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Arrow Connector 154"/>
            <p:cNvCxnSpPr/>
            <p:nvPr/>
          </p:nvCxnSpPr>
          <p:spPr>
            <a:xfrm>
              <a:off x="885137" y="1881072"/>
              <a:ext cx="1394839" cy="357303"/>
            </a:xfrm>
            <a:prstGeom prst="straightConnector1">
              <a:avLst/>
            </a:prstGeom>
            <a:ln>
              <a:solidFill>
                <a:srgbClr val="00B05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Arrow Connector 155"/>
            <p:cNvCxnSpPr>
              <a:stCxn id="126" idx="2"/>
              <a:endCxn id="134" idx="0"/>
            </p:cNvCxnSpPr>
            <p:nvPr/>
          </p:nvCxnSpPr>
          <p:spPr>
            <a:xfrm flipH="1">
              <a:off x="885137" y="1881072"/>
              <a:ext cx="90635" cy="357303"/>
            </a:xfrm>
            <a:prstGeom prst="straightConnector1">
              <a:avLst/>
            </a:prstGeom>
            <a:ln>
              <a:solidFill>
                <a:srgbClr val="00B05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Arrow Connector 156"/>
            <p:cNvCxnSpPr>
              <a:endCxn id="123" idx="0"/>
            </p:cNvCxnSpPr>
            <p:nvPr/>
          </p:nvCxnSpPr>
          <p:spPr>
            <a:xfrm>
              <a:off x="885137" y="3443172"/>
              <a:ext cx="4936191" cy="357302"/>
            </a:xfrm>
            <a:prstGeom prst="straightConnector1">
              <a:avLst/>
            </a:prstGeom>
            <a:ln>
              <a:solidFill>
                <a:srgbClr val="00B05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Arrow Connector 157"/>
            <p:cNvCxnSpPr>
              <a:endCxn id="122" idx="0"/>
            </p:cNvCxnSpPr>
            <p:nvPr/>
          </p:nvCxnSpPr>
          <p:spPr>
            <a:xfrm>
              <a:off x="885137" y="3443172"/>
              <a:ext cx="3965903" cy="357302"/>
            </a:xfrm>
            <a:prstGeom prst="straightConnector1">
              <a:avLst/>
            </a:prstGeom>
            <a:ln>
              <a:solidFill>
                <a:srgbClr val="00B05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Arrow Connector 158"/>
            <p:cNvCxnSpPr>
              <a:endCxn id="121" idx="0"/>
            </p:cNvCxnSpPr>
            <p:nvPr/>
          </p:nvCxnSpPr>
          <p:spPr>
            <a:xfrm>
              <a:off x="885137" y="3443172"/>
              <a:ext cx="2984973" cy="357302"/>
            </a:xfrm>
            <a:prstGeom prst="straightConnector1">
              <a:avLst/>
            </a:prstGeom>
            <a:ln>
              <a:solidFill>
                <a:srgbClr val="00B05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Arrow Connector 159"/>
            <p:cNvCxnSpPr>
              <a:endCxn id="120" idx="0"/>
            </p:cNvCxnSpPr>
            <p:nvPr/>
          </p:nvCxnSpPr>
          <p:spPr>
            <a:xfrm>
              <a:off x="885137" y="3443172"/>
              <a:ext cx="2014685" cy="357302"/>
            </a:xfrm>
            <a:prstGeom prst="straightConnector1">
              <a:avLst/>
            </a:prstGeom>
            <a:ln>
              <a:solidFill>
                <a:srgbClr val="00B05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Arrow Connector 160"/>
            <p:cNvCxnSpPr>
              <a:endCxn id="98" idx="0"/>
            </p:cNvCxnSpPr>
            <p:nvPr/>
          </p:nvCxnSpPr>
          <p:spPr>
            <a:xfrm>
              <a:off x="885137" y="3443172"/>
              <a:ext cx="1060923" cy="357302"/>
            </a:xfrm>
            <a:prstGeom prst="straightConnector1">
              <a:avLst/>
            </a:prstGeom>
            <a:ln>
              <a:solidFill>
                <a:srgbClr val="00B05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Arrow Connector 161"/>
            <p:cNvCxnSpPr>
              <a:endCxn id="39" idx="0"/>
            </p:cNvCxnSpPr>
            <p:nvPr/>
          </p:nvCxnSpPr>
          <p:spPr>
            <a:xfrm>
              <a:off x="885137" y="3443172"/>
              <a:ext cx="90635" cy="357302"/>
            </a:xfrm>
            <a:prstGeom prst="straightConnector1">
              <a:avLst/>
            </a:prstGeom>
            <a:ln>
              <a:solidFill>
                <a:srgbClr val="00B05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Arrow Connector 162"/>
            <p:cNvCxnSpPr>
              <a:stCxn id="140" idx="2"/>
              <a:endCxn id="124" idx="0"/>
            </p:cNvCxnSpPr>
            <p:nvPr/>
          </p:nvCxnSpPr>
          <p:spPr>
            <a:xfrm>
              <a:off x="885137" y="3443172"/>
              <a:ext cx="5889953" cy="357302"/>
            </a:xfrm>
            <a:prstGeom prst="straightConnector1">
              <a:avLst/>
            </a:prstGeom>
            <a:ln>
              <a:solidFill>
                <a:srgbClr val="00B05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Arrow Connector 163"/>
            <p:cNvCxnSpPr>
              <a:stCxn id="140" idx="2"/>
              <a:endCxn id="125" idx="0"/>
            </p:cNvCxnSpPr>
            <p:nvPr/>
          </p:nvCxnSpPr>
          <p:spPr>
            <a:xfrm>
              <a:off x="885137" y="3443172"/>
              <a:ext cx="6860241" cy="357302"/>
            </a:xfrm>
            <a:prstGeom prst="straightConnector1">
              <a:avLst/>
            </a:prstGeom>
            <a:ln>
              <a:solidFill>
                <a:srgbClr val="00B05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Arrow Connector 164"/>
            <p:cNvCxnSpPr>
              <a:stCxn id="140" idx="0"/>
            </p:cNvCxnSpPr>
            <p:nvPr/>
          </p:nvCxnSpPr>
          <p:spPr>
            <a:xfrm flipV="1">
              <a:off x="885137" y="2664445"/>
              <a:ext cx="6930427" cy="354980"/>
            </a:xfrm>
            <a:prstGeom prst="straightConnector1">
              <a:avLst/>
            </a:prstGeom>
            <a:ln>
              <a:solidFill>
                <a:srgbClr val="00B05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Arrow Connector 165"/>
            <p:cNvCxnSpPr>
              <a:stCxn id="140" idx="0"/>
            </p:cNvCxnSpPr>
            <p:nvPr/>
          </p:nvCxnSpPr>
          <p:spPr>
            <a:xfrm flipV="1">
              <a:off x="885137" y="2664445"/>
              <a:ext cx="5535588" cy="354980"/>
            </a:xfrm>
            <a:prstGeom prst="straightConnector1">
              <a:avLst/>
            </a:prstGeom>
            <a:ln>
              <a:solidFill>
                <a:srgbClr val="00B05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Arrow Connector 166"/>
            <p:cNvCxnSpPr>
              <a:stCxn id="140" idx="0"/>
            </p:cNvCxnSpPr>
            <p:nvPr/>
          </p:nvCxnSpPr>
          <p:spPr>
            <a:xfrm flipV="1">
              <a:off x="885137" y="2664444"/>
              <a:ext cx="4161853" cy="354981"/>
            </a:xfrm>
            <a:prstGeom prst="straightConnector1">
              <a:avLst/>
            </a:prstGeom>
            <a:ln>
              <a:solidFill>
                <a:srgbClr val="00B05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Arrow Connector 167"/>
            <p:cNvCxnSpPr>
              <a:stCxn id="140" idx="0"/>
            </p:cNvCxnSpPr>
            <p:nvPr/>
          </p:nvCxnSpPr>
          <p:spPr>
            <a:xfrm flipV="1">
              <a:off x="885137" y="2664444"/>
              <a:ext cx="2767014" cy="354981"/>
            </a:xfrm>
            <a:prstGeom prst="straightConnector1">
              <a:avLst/>
            </a:prstGeom>
            <a:ln>
              <a:solidFill>
                <a:srgbClr val="00B05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Arrow Connector 168"/>
            <p:cNvCxnSpPr>
              <a:stCxn id="140" idx="0"/>
            </p:cNvCxnSpPr>
            <p:nvPr/>
          </p:nvCxnSpPr>
          <p:spPr>
            <a:xfrm flipV="1">
              <a:off x="885137" y="2664445"/>
              <a:ext cx="1394839" cy="354980"/>
            </a:xfrm>
            <a:prstGeom prst="straightConnector1">
              <a:avLst/>
            </a:prstGeom>
            <a:ln>
              <a:solidFill>
                <a:srgbClr val="00B05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Arrow Connector 170"/>
            <p:cNvCxnSpPr>
              <a:stCxn id="39" idx="0"/>
            </p:cNvCxnSpPr>
            <p:nvPr/>
          </p:nvCxnSpPr>
          <p:spPr>
            <a:xfrm flipV="1">
              <a:off x="975772" y="3443171"/>
              <a:ext cx="4924579" cy="357303"/>
            </a:xfrm>
            <a:prstGeom prst="straightConnector1">
              <a:avLst/>
            </a:prstGeom>
            <a:ln>
              <a:solidFill>
                <a:srgbClr val="00B05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Arrow Connector 171"/>
            <p:cNvCxnSpPr>
              <a:stCxn id="39" idx="0"/>
            </p:cNvCxnSpPr>
            <p:nvPr/>
          </p:nvCxnSpPr>
          <p:spPr>
            <a:xfrm flipV="1">
              <a:off x="975772" y="3443171"/>
              <a:ext cx="3954291" cy="357303"/>
            </a:xfrm>
            <a:prstGeom prst="straightConnector1">
              <a:avLst/>
            </a:prstGeom>
            <a:ln>
              <a:solidFill>
                <a:srgbClr val="00B05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Arrow Connector 172"/>
            <p:cNvCxnSpPr>
              <a:stCxn id="39" idx="0"/>
            </p:cNvCxnSpPr>
            <p:nvPr/>
          </p:nvCxnSpPr>
          <p:spPr>
            <a:xfrm flipV="1">
              <a:off x="975772" y="3443171"/>
              <a:ext cx="2973361" cy="357303"/>
            </a:xfrm>
            <a:prstGeom prst="straightConnector1">
              <a:avLst/>
            </a:prstGeom>
            <a:ln>
              <a:solidFill>
                <a:srgbClr val="00B05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Arrow Connector 173"/>
            <p:cNvCxnSpPr>
              <a:stCxn id="39" idx="0"/>
            </p:cNvCxnSpPr>
            <p:nvPr/>
          </p:nvCxnSpPr>
          <p:spPr>
            <a:xfrm flipV="1">
              <a:off x="975772" y="3443171"/>
              <a:ext cx="2003073" cy="357303"/>
            </a:xfrm>
            <a:prstGeom prst="straightConnector1">
              <a:avLst/>
            </a:prstGeom>
            <a:ln>
              <a:solidFill>
                <a:srgbClr val="00B05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Arrow Connector 174"/>
            <p:cNvCxnSpPr/>
            <p:nvPr/>
          </p:nvCxnSpPr>
          <p:spPr>
            <a:xfrm flipV="1">
              <a:off x="975772" y="3443171"/>
              <a:ext cx="1049311" cy="357303"/>
            </a:xfrm>
            <a:prstGeom prst="straightConnector1">
              <a:avLst/>
            </a:prstGeom>
            <a:ln>
              <a:solidFill>
                <a:srgbClr val="00B05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Arrow Connector 176"/>
            <p:cNvCxnSpPr>
              <a:stCxn id="39" idx="0"/>
            </p:cNvCxnSpPr>
            <p:nvPr/>
          </p:nvCxnSpPr>
          <p:spPr>
            <a:xfrm flipV="1">
              <a:off x="975772" y="3443171"/>
              <a:ext cx="5878341" cy="357303"/>
            </a:xfrm>
            <a:prstGeom prst="straightConnector1">
              <a:avLst/>
            </a:prstGeom>
            <a:ln>
              <a:solidFill>
                <a:srgbClr val="00B05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Arrow Connector 177"/>
            <p:cNvCxnSpPr>
              <a:stCxn id="39" idx="0"/>
            </p:cNvCxnSpPr>
            <p:nvPr/>
          </p:nvCxnSpPr>
          <p:spPr>
            <a:xfrm flipV="1">
              <a:off x="975772" y="3443171"/>
              <a:ext cx="6848629" cy="357303"/>
            </a:xfrm>
            <a:prstGeom prst="straightConnector1">
              <a:avLst/>
            </a:prstGeom>
            <a:ln>
              <a:solidFill>
                <a:srgbClr val="00B05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Arrow Connector 195"/>
            <p:cNvCxnSpPr>
              <a:stCxn id="134" idx="0"/>
              <a:endCxn id="131" idx="2"/>
            </p:cNvCxnSpPr>
            <p:nvPr/>
          </p:nvCxnSpPr>
          <p:spPr>
            <a:xfrm flipV="1">
              <a:off x="885137" y="1881072"/>
              <a:ext cx="4936191" cy="357303"/>
            </a:xfrm>
            <a:prstGeom prst="straightConnector1">
              <a:avLst/>
            </a:prstGeom>
            <a:ln>
              <a:solidFill>
                <a:srgbClr val="00B05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Arrow Connector 196"/>
            <p:cNvCxnSpPr>
              <a:stCxn id="134" idx="0"/>
              <a:endCxn id="130" idx="2"/>
            </p:cNvCxnSpPr>
            <p:nvPr/>
          </p:nvCxnSpPr>
          <p:spPr>
            <a:xfrm flipV="1">
              <a:off x="885137" y="1881072"/>
              <a:ext cx="3965903" cy="357303"/>
            </a:xfrm>
            <a:prstGeom prst="straightConnector1">
              <a:avLst/>
            </a:prstGeom>
            <a:ln>
              <a:solidFill>
                <a:srgbClr val="00B05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Arrow Connector 197"/>
            <p:cNvCxnSpPr>
              <a:endCxn id="129" idx="2"/>
            </p:cNvCxnSpPr>
            <p:nvPr/>
          </p:nvCxnSpPr>
          <p:spPr>
            <a:xfrm flipV="1">
              <a:off x="930454" y="1881072"/>
              <a:ext cx="2939656" cy="357302"/>
            </a:xfrm>
            <a:prstGeom prst="straightConnector1">
              <a:avLst/>
            </a:prstGeom>
            <a:ln>
              <a:solidFill>
                <a:srgbClr val="00B05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Arrow Connector 198"/>
            <p:cNvCxnSpPr>
              <a:stCxn id="134" idx="0"/>
              <a:endCxn id="128" idx="2"/>
            </p:cNvCxnSpPr>
            <p:nvPr/>
          </p:nvCxnSpPr>
          <p:spPr>
            <a:xfrm flipV="1">
              <a:off x="885137" y="1881072"/>
              <a:ext cx="2014685" cy="357303"/>
            </a:xfrm>
            <a:prstGeom prst="straightConnector1">
              <a:avLst/>
            </a:prstGeom>
            <a:ln>
              <a:solidFill>
                <a:srgbClr val="00B05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Arrow Connector 199"/>
            <p:cNvCxnSpPr>
              <a:stCxn id="134" idx="0"/>
              <a:endCxn id="127" idx="2"/>
            </p:cNvCxnSpPr>
            <p:nvPr/>
          </p:nvCxnSpPr>
          <p:spPr>
            <a:xfrm flipV="1">
              <a:off x="885137" y="1881072"/>
              <a:ext cx="1060923" cy="357303"/>
            </a:xfrm>
            <a:prstGeom prst="straightConnector1">
              <a:avLst/>
            </a:prstGeom>
            <a:ln>
              <a:solidFill>
                <a:srgbClr val="00B05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Arrow Connector 200"/>
            <p:cNvCxnSpPr>
              <a:stCxn id="134" idx="0"/>
              <a:endCxn id="132" idx="2"/>
            </p:cNvCxnSpPr>
            <p:nvPr/>
          </p:nvCxnSpPr>
          <p:spPr>
            <a:xfrm flipV="1">
              <a:off x="885137" y="1881072"/>
              <a:ext cx="5889953" cy="357303"/>
            </a:xfrm>
            <a:prstGeom prst="straightConnector1">
              <a:avLst/>
            </a:prstGeom>
            <a:ln>
              <a:solidFill>
                <a:srgbClr val="00B05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Arrow Connector 201"/>
            <p:cNvCxnSpPr>
              <a:stCxn id="134" idx="0"/>
              <a:endCxn id="133" idx="2"/>
            </p:cNvCxnSpPr>
            <p:nvPr/>
          </p:nvCxnSpPr>
          <p:spPr>
            <a:xfrm flipV="1">
              <a:off x="885137" y="1881072"/>
              <a:ext cx="6860241" cy="357303"/>
            </a:xfrm>
            <a:prstGeom prst="straightConnector1">
              <a:avLst/>
            </a:prstGeom>
            <a:ln>
              <a:solidFill>
                <a:srgbClr val="00B05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2778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Opportunities and Challenges Posed by DGX-2-Like System Designs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000" dirty="0" smtClean="0"/>
              <a:t>CPUs “oversubscribed” by GPUs</a:t>
            </a:r>
          </a:p>
          <a:p>
            <a:r>
              <a:rPr lang="en-US" sz="2000" dirty="0" smtClean="0"/>
              <a:t>Unfavorable for algorithm designs that perform “</a:t>
            </a:r>
            <a:r>
              <a:rPr lang="en-US" sz="2000" dirty="0" err="1" smtClean="0"/>
              <a:t>siloed</a:t>
            </a:r>
            <a:r>
              <a:rPr lang="en-US" sz="2000" dirty="0" smtClean="0"/>
              <a:t>” GPU calculations followed by reductions</a:t>
            </a:r>
          </a:p>
          <a:p>
            <a:r>
              <a:rPr lang="en-US" sz="2000" dirty="0" smtClean="0"/>
              <a:t>GPU algorithms must dis-involve CPUs to greatest possible extent</a:t>
            </a:r>
          </a:p>
          <a:p>
            <a:r>
              <a:rPr lang="en-US" sz="2000" dirty="0" smtClean="0"/>
              <a:t>Fully-switched </a:t>
            </a:r>
            <a:r>
              <a:rPr lang="en-US" sz="2000" dirty="0" err="1" smtClean="0"/>
              <a:t>NVLink</a:t>
            </a:r>
            <a:r>
              <a:rPr lang="en-US" sz="2000" dirty="0" smtClean="0"/>
              <a:t>-connected memory systems permit fine-grained multi-GPU algorithms via direct peer memory load/stores</a:t>
            </a:r>
            <a:endParaRPr lang="en-US" dirty="0" smtClean="0"/>
          </a:p>
          <a:p>
            <a:r>
              <a:rPr lang="en-US" sz="2000" dirty="0" smtClean="0"/>
              <a:t>Throughput oriented GPU algorithms can hide both local and remote memory latencies gracefully </a:t>
            </a:r>
          </a:p>
          <a:p>
            <a:r>
              <a:rPr lang="en-US" sz="2000" dirty="0" smtClean="0"/>
              <a:t>Use atomic operations where needed during kernel execution rather than bulk-synchronization and reduction ex post facto </a:t>
            </a:r>
          </a:p>
          <a:p>
            <a:r>
              <a:rPr lang="en-US" sz="2000" dirty="0" smtClean="0"/>
              <a:t>New levels of algorithm sophistication are possible, but not yet well supported by existing high level programming abstractions</a:t>
            </a:r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50141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2241" y="305990"/>
            <a:ext cx="8897934" cy="579835"/>
          </a:xfrm>
        </p:spPr>
        <p:txBody>
          <a:bodyPr>
            <a:noAutofit/>
          </a:bodyPr>
          <a:lstStyle/>
          <a:p>
            <a:r>
              <a:rPr lang="en-US" sz="3200" dirty="0" smtClean="0"/>
              <a:t>Potential Hardware Evolution</a:t>
            </a:r>
            <a:endParaRPr lang="en-US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"/>
          </p:nvPr>
        </p:nvSpPr>
        <p:spPr>
          <a:xfrm>
            <a:off x="66677" y="1162049"/>
            <a:ext cx="8953498" cy="3552825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sz="6200" b="1" dirty="0" smtClean="0"/>
              <a:t>Think of ORNL Summit node and DGX-2 as “entry points” to potential future possibilities…</a:t>
            </a:r>
          </a:p>
          <a:p>
            <a:pPr marL="0" indent="0">
              <a:buNone/>
            </a:pPr>
            <a:r>
              <a:rPr lang="en-US" sz="4900" dirty="0" smtClean="0"/>
              <a:t>Questions and observations:</a:t>
            </a:r>
          </a:p>
          <a:p>
            <a:r>
              <a:rPr lang="en-US" sz="4900" dirty="0" smtClean="0"/>
              <a:t>Would the need for ongoing growth in memory bandwidth among tightly connected accelerators w/ HBM </a:t>
            </a:r>
            <a:r>
              <a:rPr lang="en-US" sz="4900" b="1" dirty="0" smtClean="0"/>
              <a:t>predict even denser nodes?</a:t>
            </a:r>
          </a:p>
          <a:p>
            <a:pPr lvl="1"/>
            <a:r>
              <a:rPr lang="en-US" sz="4300" b="1" dirty="0"/>
              <a:t>L</a:t>
            </a:r>
            <a:r>
              <a:rPr lang="en-US" sz="4300" b="1" dirty="0" smtClean="0"/>
              <a:t>eadership systems use 6-GPU nodes now.  How many in 2022 or thereafter?</a:t>
            </a:r>
          </a:p>
          <a:p>
            <a:pPr lvl="1"/>
            <a:r>
              <a:rPr lang="en-US" sz="4300" b="1" dirty="0" smtClean="0"/>
              <a:t>Will future DGX-2 like hardware permit multi-node </a:t>
            </a:r>
            <a:r>
              <a:rPr lang="en-US" sz="4300" b="1" dirty="0" err="1" smtClean="0"/>
              <a:t>NVLink</a:t>
            </a:r>
            <a:r>
              <a:rPr lang="en-US" sz="4300" b="1" dirty="0" smtClean="0"/>
              <a:t>-connected load/store memory access? </a:t>
            </a:r>
          </a:p>
          <a:p>
            <a:r>
              <a:rPr lang="en-US" sz="4900" dirty="0" smtClean="0"/>
              <a:t>As accelerated systems advance, will directives and other high level programming approaches </a:t>
            </a:r>
            <a:r>
              <a:rPr lang="en-US" sz="4900" b="1" dirty="0" smtClean="0"/>
              <a:t>encompass peer-to-peer accelerator operations better</a:t>
            </a:r>
            <a:r>
              <a:rPr lang="en-US" sz="4900" dirty="0" smtClean="0"/>
              <a:t>?</a:t>
            </a:r>
          </a:p>
          <a:p>
            <a:r>
              <a:rPr lang="en-US" sz="4900" dirty="0" smtClean="0"/>
              <a:t>Future programming approaches:</a:t>
            </a:r>
          </a:p>
          <a:p>
            <a:pPr lvl="1"/>
            <a:r>
              <a:rPr lang="en-US" sz="4300" dirty="0" smtClean="0"/>
              <a:t>Support both  </a:t>
            </a:r>
            <a:r>
              <a:rPr lang="en-US" sz="4300" b="1" dirty="0" smtClean="0"/>
              <a:t>existing tightly-coupled Summit- and DGX-2 type systems</a:t>
            </a:r>
            <a:r>
              <a:rPr lang="en-US" sz="4300" dirty="0" smtClean="0"/>
              <a:t>, and </a:t>
            </a:r>
            <a:r>
              <a:rPr lang="en-US" sz="4300" b="1" dirty="0" smtClean="0"/>
              <a:t>future descendants</a:t>
            </a:r>
            <a:r>
              <a:rPr lang="en-US" sz="4300" dirty="0" smtClean="0"/>
              <a:t> that may implement multi-node shared memory via switched </a:t>
            </a:r>
            <a:r>
              <a:rPr lang="en-US" sz="4300" dirty="0" err="1" smtClean="0"/>
              <a:t>NVLink</a:t>
            </a:r>
            <a:r>
              <a:rPr lang="en-US" sz="4300" dirty="0" smtClean="0"/>
              <a:t>-based fabrics.</a:t>
            </a:r>
            <a:endParaRPr lang="en-US" sz="3400" dirty="0" smtClean="0"/>
          </a:p>
          <a:p>
            <a:pPr lvl="1"/>
            <a:r>
              <a:rPr lang="en-US" sz="4300" dirty="0" smtClean="0"/>
              <a:t>Need to make it much easier to program complex collective operations, reductions, fine-grained distributed-shared-memory data structures among multiple accelerators</a:t>
            </a:r>
          </a:p>
        </p:txBody>
      </p:sp>
    </p:spTree>
    <p:extLst>
      <p:ext uri="{BB962C8B-B14F-4D97-AF65-F5344CB8AC3E}">
        <p14:creationId xmlns:p14="http://schemas.microsoft.com/office/powerpoint/2010/main" val="37077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13171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Other Challenges and Needs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819150"/>
            <a:ext cx="8229600" cy="3775473"/>
          </a:xfrm>
        </p:spPr>
        <p:txBody>
          <a:bodyPr>
            <a:noAutofit/>
          </a:bodyPr>
          <a:lstStyle/>
          <a:p>
            <a:r>
              <a:rPr lang="en-US" sz="1600" b="1" dirty="0" smtClean="0"/>
              <a:t>I/O performance growth has largely stalled</a:t>
            </a:r>
            <a:r>
              <a:rPr lang="en-US" sz="1600" dirty="0" smtClean="0"/>
              <a:t>, at least as compared to compute performance, </a:t>
            </a:r>
            <a:r>
              <a:rPr lang="en-US" sz="1600" b="1" dirty="0" smtClean="0"/>
              <a:t>start trading compute for reduced I/O</a:t>
            </a:r>
          </a:p>
          <a:p>
            <a:r>
              <a:rPr lang="en-US" sz="1600" b="1" dirty="0" smtClean="0"/>
              <a:t>Scientific reproducibility </a:t>
            </a:r>
            <a:r>
              <a:rPr lang="en-US" sz="1600" dirty="0" smtClean="0"/>
              <a:t>benefits from tools that produce completely deterministic output</a:t>
            </a:r>
          </a:p>
          <a:p>
            <a:r>
              <a:rPr lang="en-US" sz="1600" dirty="0" smtClean="0"/>
              <a:t>Hard to engineer complete determinism in light of floating point non-associativity, increasing asynchrony, and massive fine-grained parallelism, greater need for techniques like </a:t>
            </a:r>
            <a:r>
              <a:rPr lang="en-US" sz="1600" b="1" dirty="0" smtClean="0"/>
              <a:t>fixed-point summation for greater determinism</a:t>
            </a:r>
          </a:p>
          <a:p>
            <a:r>
              <a:rPr lang="en-US" sz="1600" dirty="0"/>
              <a:t>S</a:t>
            </a:r>
            <a:r>
              <a:rPr lang="en-US" sz="1600" dirty="0" smtClean="0"/>
              <a:t>tate-of-the-art hardware to provides a multitude of </a:t>
            </a:r>
            <a:r>
              <a:rPr lang="en-US" sz="1600" b="1" dirty="0" smtClean="0"/>
              <a:t>bespoke numeric representations and arithmetic </a:t>
            </a:r>
            <a:r>
              <a:rPr lang="en-US" sz="1600" dirty="0" smtClean="0"/>
              <a:t>capabilities that make it challenging for algorithm designers and software </a:t>
            </a:r>
            <a:r>
              <a:rPr lang="en-US" sz="1600" dirty="0" err="1" smtClean="0"/>
              <a:t>implementors</a:t>
            </a:r>
            <a:r>
              <a:rPr lang="en-US" sz="1600" dirty="0" smtClean="0"/>
              <a:t> to have a complete grasp of their achieved end-to-end numerical accuracy and precision</a:t>
            </a:r>
          </a:p>
          <a:p>
            <a:r>
              <a:rPr lang="en-US" sz="1600" dirty="0"/>
              <a:t>S</a:t>
            </a:r>
            <a:r>
              <a:rPr lang="en-US" sz="1600" dirty="0" smtClean="0"/>
              <a:t>oftware development tools should help algorithm designers safely exploit the custom numerical representations and arithmetic operations on next-generation hardware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6277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57150"/>
            <a:ext cx="7615238" cy="571500"/>
          </a:xfrm>
        </p:spPr>
        <p:txBody>
          <a:bodyPr lIns="91440" tIns="45720" rIns="91440" bIns="45720">
            <a:normAutofit fontScale="90000"/>
          </a:bodyPr>
          <a:lstStyle/>
          <a:p>
            <a:pPr eaLnBrk="1" hangingPunct="1"/>
            <a:r>
              <a:rPr lang="en-US" altLang="en-US" sz="4000" smtClean="0">
                <a:latin typeface="Arial" charset="0"/>
                <a:cs typeface="Arial" charset="0"/>
              </a:rPr>
              <a:t>Acknowledgements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590550"/>
            <a:ext cx="8305800" cy="4114800"/>
          </a:xfrm>
        </p:spPr>
        <p:txBody>
          <a:bodyPr lIns="91440" tIns="45720" rIns="91440" bIns="45720">
            <a:normAutofit/>
          </a:bodyPr>
          <a:lstStyle/>
          <a:p>
            <a:pPr marL="342900" indent="-342900" eaLnBrk="1" hangingPunct="1"/>
            <a:r>
              <a:rPr lang="en-US" altLang="en-US" sz="2000" dirty="0" smtClean="0">
                <a:latin typeface="Arial" charset="0"/>
                <a:cs typeface="Arial" charset="0"/>
              </a:rPr>
              <a:t>Theoretical and Computational Biophysics Group, University of Illinois at Urbana-Champaign</a:t>
            </a:r>
          </a:p>
          <a:p>
            <a:pPr marL="342900" indent="-342900" eaLnBrk="1" hangingPunct="1"/>
            <a:r>
              <a:rPr lang="en-US" altLang="en-US" sz="2000" dirty="0" smtClean="0">
                <a:latin typeface="Arial" charset="0"/>
                <a:cs typeface="Arial" charset="0"/>
              </a:rPr>
              <a:t>NVIDIA CUDA and </a:t>
            </a:r>
            <a:r>
              <a:rPr lang="en-US" altLang="en-US" sz="2000" dirty="0" err="1" smtClean="0">
                <a:latin typeface="Arial" charset="0"/>
                <a:cs typeface="Arial" charset="0"/>
              </a:rPr>
              <a:t>OptiX</a:t>
            </a:r>
            <a:r>
              <a:rPr lang="en-US" altLang="en-US" sz="2000" dirty="0" smtClean="0">
                <a:latin typeface="Arial" charset="0"/>
                <a:cs typeface="Arial" charset="0"/>
              </a:rPr>
              <a:t> teams</a:t>
            </a:r>
          </a:p>
          <a:p>
            <a:pPr marL="342900" indent="-342900" eaLnBrk="1" hangingPunct="1"/>
            <a:r>
              <a:rPr lang="en-US" altLang="en-US" sz="2000" dirty="0" smtClean="0">
                <a:latin typeface="Arial" charset="0"/>
                <a:cs typeface="Arial" charset="0"/>
              </a:rPr>
              <a:t>Funding: </a:t>
            </a:r>
          </a:p>
          <a:p>
            <a:pPr marL="742950" lvl="1" indent="-342900" eaLnBrk="1" hangingPunct="1"/>
            <a:r>
              <a:rPr lang="en-US" altLang="en-US" sz="1800" dirty="0" smtClean="0">
                <a:latin typeface="Arial" charset="0"/>
                <a:cs typeface="Arial" charset="0"/>
              </a:rPr>
              <a:t>NIH support: P41GM104601</a:t>
            </a:r>
          </a:p>
          <a:p>
            <a:pPr marL="742950" lvl="1" indent="-342900" eaLnBrk="1" hangingPunct="1"/>
            <a:r>
              <a:rPr lang="en-US" altLang="en-US" sz="1800" dirty="0" smtClean="0">
                <a:latin typeface="Arial" charset="0"/>
                <a:cs typeface="Arial" charset="0"/>
              </a:rPr>
              <a:t>ORNL Center for Advanced Application Readiness (CAAR)</a:t>
            </a:r>
          </a:p>
          <a:p>
            <a:pPr marL="742950" lvl="1" indent="-342900" eaLnBrk="1" hangingPunct="1"/>
            <a:r>
              <a:rPr lang="en-US" altLang="en-US" sz="1800" dirty="0" smtClean="0">
                <a:latin typeface="Arial" charset="0"/>
                <a:cs typeface="Arial" charset="0"/>
              </a:rPr>
              <a:t>IBM POWER team, IBM Poughkeepsie Customer Center</a:t>
            </a:r>
          </a:p>
          <a:p>
            <a:pPr marL="742950" lvl="1" indent="-342900" eaLnBrk="1" hangingPunct="1"/>
            <a:r>
              <a:rPr lang="en-US" altLang="en-US" sz="1800" dirty="0" smtClean="0">
                <a:latin typeface="Arial" charset="0"/>
                <a:cs typeface="Arial" charset="0"/>
              </a:rPr>
              <a:t>NVIDIA CUDA, </a:t>
            </a:r>
            <a:r>
              <a:rPr lang="en-US" altLang="en-US" sz="1800" dirty="0" err="1" smtClean="0">
                <a:latin typeface="Arial" charset="0"/>
                <a:cs typeface="Arial" charset="0"/>
              </a:rPr>
              <a:t>OptiX</a:t>
            </a:r>
            <a:r>
              <a:rPr lang="en-US" altLang="en-US" sz="1800" dirty="0" smtClean="0">
                <a:latin typeface="Arial" charset="0"/>
                <a:cs typeface="Arial" charset="0"/>
              </a:rPr>
              <a:t>, </a:t>
            </a:r>
            <a:r>
              <a:rPr lang="en-US" altLang="en-US" sz="1800" dirty="0" err="1" smtClean="0">
                <a:latin typeface="Arial" charset="0"/>
                <a:cs typeface="Arial" charset="0"/>
              </a:rPr>
              <a:t>Devtech</a:t>
            </a:r>
            <a:r>
              <a:rPr lang="en-US" altLang="en-US" sz="1800" dirty="0" smtClean="0">
                <a:latin typeface="Arial" charset="0"/>
                <a:cs typeface="Arial" charset="0"/>
              </a:rPr>
              <a:t> teams</a:t>
            </a:r>
          </a:p>
          <a:p>
            <a:pPr marL="742950" lvl="1" indent="-342900" eaLnBrk="1" hangingPunct="1"/>
            <a:r>
              <a:rPr lang="en-US" altLang="en-US" sz="1800" dirty="0" smtClean="0">
                <a:latin typeface="Arial" charset="0"/>
                <a:cs typeface="Arial" charset="0"/>
              </a:rPr>
              <a:t>UIUC/IBM C3SR</a:t>
            </a:r>
          </a:p>
          <a:p>
            <a:pPr marL="742950" lvl="1" indent="-342900" eaLnBrk="1" hangingPunct="1"/>
            <a:r>
              <a:rPr lang="en-US" altLang="en-US" sz="1800" dirty="0" smtClean="0">
                <a:latin typeface="Arial" charset="0"/>
                <a:cs typeface="Arial" charset="0"/>
              </a:rPr>
              <a:t>NCSA ISL</a:t>
            </a:r>
          </a:p>
        </p:txBody>
      </p:sp>
    </p:spTree>
    <p:extLst>
      <p:ext uri="{BB962C8B-B14F-4D97-AF65-F5344CB8AC3E}">
        <p14:creationId xmlns:p14="http://schemas.microsoft.com/office/powerpoint/2010/main" val="15046007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616" y="116959"/>
            <a:ext cx="6279544" cy="417859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4561367"/>
            <a:ext cx="9144000" cy="5821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1363" y="4295553"/>
            <a:ext cx="80840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prstClr val="black"/>
                </a:solidFill>
              </a:rPr>
              <a:t>“When I was a young man, my goal was to look with mathematical and computational means at the inside of cells, one atom at a time, to decipher how living systems work. That is what I strived for and I never deflected from this goal</a:t>
            </a:r>
            <a:r>
              <a:rPr lang="en-US" sz="1400" i="1" dirty="0" smtClean="0">
                <a:solidFill>
                  <a:prstClr val="black"/>
                </a:solidFill>
              </a:rPr>
              <a:t>.” – Klaus </a:t>
            </a:r>
            <a:r>
              <a:rPr lang="en-US" sz="1400" i="1" dirty="0" err="1" smtClean="0">
                <a:solidFill>
                  <a:prstClr val="black"/>
                </a:solidFill>
              </a:rPr>
              <a:t>Schulten</a:t>
            </a:r>
            <a:r>
              <a:rPr lang="en-US" sz="1400" i="1" dirty="0" smtClean="0">
                <a:solidFill>
                  <a:prstClr val="black"/>
                </a:solidFill>
              </a:rPr>
              <a:t> </a:t>
            </a:r>
            <a:endParaRPr 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04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29070" y="28297"/>
            <a:ext cx="6813032" cy="511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933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title"/>
          </p:nvPr>
        </p:nvSpPr>
        <p:spPr>
          <a:xfrm>
            <a:off x="685801" y="171450"/>
            <a:ext cx="7770813" cy="857250"/>
          </a:xfrm>
        </p:spPr>
        <p:txBody>
          <a:bodyPr>
            <a:normAutofit fontScale="90000"/>
          </a:bodyPr>
          <a:lstStyle/>
          <a:p>
            <a:r>
              <a:rPr lang="en-US" altLang="en-US" sz="3600" smtClean="0"/>
              <a:t>Major Approaches For Programming Hybrid Architectures</a:t>
            </a:r>
          </a:p>
        </p:txBody>
      </p:sp>
      <p:sp>
        <p:nvSpPr>
          <p:cNvPr id="4099" name="Text Placeholder 4"/>
          <p:cNvSpPr>
            <a:spLocks noGrp="1"/>
          </p:cNvSpPr>
          <p:nvPr>
            <p:ph type="body" sz="half" idx="1"/>
          </p:nvPr>
        </p:nvSpPr>
        <p:spPr>
          <a:xfrm>
            <a:off x="152400" y="1143001"/>
            <a:ext cx="8839200" cy="3314700"/>
          </a:xfrm>
        </p:spPr>
        <p:txBody>
          <a:bodyPr>
            <a:normAutofit fontScale="85000" lnSpcReduction="10000"/>
          </a:bodyPr>
          <a:lstStyle/>
          <a:p>
            <a:r>
              <a:rPr lang="en-US" altLang="en-US" sz="2800" dirty="0" smtClean="0"/>
              <a:t>Use </a:t>
            </a:r>
            <a:r>
              <a:rPr lang="en-US" altLang="en-US" sz="2800" b="1" dirty="0" smtClean="0"/>
              <a:t>drop-in libraries</a:t>
            </a:r>
            <a:r>
              <a:rPr lang="en-US" altLang="en-US" sz="2800" dirty="0" smtClean="0"/>
              <a:t> in place of CPU-only libraries</a:t>
            </a:r>
          </a:p>
          <a:p>
            <a:pPr lvl="1"/>
            <a:r>
              <a:rPr lang="en-US" altLang="en-US" sz="2400" b="1" dirty="0" smtClean="0"/>
              <a:t>Little or no code development</a:t>
            </a:r>
          </a:p>
          <a:p>
            <a:pPr lvl="1"/>
            <a:r>
              <a:rPr lang="en-US" altLang="en-US" sz="2400" dirty="0" smtClean="0"/>
              <a:t>Examples: MAGMA, BLAS-variants, FFT libraries, etc.</a:t>
            </a:r>
          </a:p>
          <a:p>
            <a:pPr lvl="1"/>
            <a:r>
              <a:rPr lang="en-US" altLang="en-US" sz="2400" b="1" dirty="0" smtClean="0"/>
              <a:t>Speedups limited by Amdahl’s Law</a:t>
            </a:r>
            <a:r>
              <a:rPr lang="en-US" altLang="en-US" sz="2400" dirty="0" smtClean="0"/>
              <a:t> and overheads associated with data movement between CPUs and GPU accelerators</a:t>
            </a:r>
          </a:p>
          <a:p>
            <a:r>
              <a:rPr lang="en-US" altLang="en-US" sz="2800" dirty="0" smtClean="0"/>
              <a:t>Generate accelerator code as a variant of CPU source, e.g. using </a:t>
            </a:r>
            <a:r>
              <a:rPr lang="en-US" altLang="en-US" sz="2800" dirty="0" err="1" smtClean="0"/>
              <a:t>OpenMP</a:t>
            </a:r>
            <a:r>
              <a:rPr lang="en-US" altLang="en-US" sz="2800" dirty="0" smtClean="0"/>
              <a:t> and </a:t>
            </a:r>
            <a:r>
              <a:rPr lang="en-US" altLang="en-US" sz="2800" b="1" dirty="0" err="1" smtClean="0"/>
              <a:t>OpenACC</a:t>
            </a:r>
            <a:r>
              <a:rPr lang="en-US" altLang="en-US" sz="2800" b="1" dirty="0" smtClean="0"/>
              <a:t> directives</a:t>
            </a:r>
            <a:r>
              <a:rPr lang="en-US" altLang="en-US" sz="2800" dirty="0" smtClean="0"/>
              <a:t>, and similar</a:t>
            </a:r>
          </a:p>
          <a:p>
            <a:r>
              <a:rPr lang="en-US" altLang="en-US" sz="2800" dirty="0" smtClean="0"/>
              <a:t>Write </a:t>
            </a:r>
            <a:r>
              <a:rPr lang="en-US" altLang="en-US" sz="2800" b="1" dirty="0" smtClean="0"/>
              <a:t>lower-level</a:t>
            </a:r>
            <a:r>
              <a:rPr lang="en-US" altLang="en-US" sz="2800" dirty="0" smtClean="0"/>
              <a:t> accelerator-specific code, e.g. using </a:t>
            </a:r>
            <a:r>
              <a:rPr lang="en-US" altLang="en-US" sz="2800" b="1" dirty="0" smtClean="0"/>
              <a:t>CUDA, OpenCL</a:t>
            </a:r>
            <a:r>
              <a:rPr lang="en-US" altLang="en-US" sz="2800" dirty="0" smtClean="0"/>
              <a:t>, other approaches</a:t>
            </a:r>
            <a:endParaRPr lang="en-US" altLang="en-US" sz="2400" dirty="0" smtClean="0"/>
          </a:p>
          <a:p>
            <a:pPr lvl="2"/>
            <a:endParaRPr lang="en-US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00426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213" y="342900"/>
            <a:ext cx="8535988" cy="685801"/>
          </a:xfrm>
        </p:spPr>
        <p:txBody>
          <a:bodyPr>
            <a:noAutofit/>
          </a:bodyPr>
          <a:lstStyle/>
          <a:p>
            <a:r>
              <a:rPr lang="en-US" sz="3200" dirty="0" smtClean="0"/>
              <a:t>Exemplary </a:t>
            </a:r>
            <a:r>
              <a:rPr lang="en-US" sz="3200" dirty="0" err="1" smtClean="0"/>
              <a:t>Hetereogeneous</a:t>
            </a:r>
            <a:r>
              <a:rPr lang="en-US" sz="3200" dirty="0" smtClean="0"/>
              <a:t> </a:t>
            </a:r>
            <a:br>
              <a:rPr lang="en-US" sz="3200" dirty="0" smtClean="0"/>
            </a:br>
            <a:r>
              <a:rPr lang="en-US" sz="3200" dirty="0" smtClean="0"/>
              <a:t>Computing Challenges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200150"/>
            <a:ext cx="7770813" cy="3600450"/>
          </a:xfrm>
        </p:spPr>
        <p:txBody>
          <a:bodyPr>
            <a:normAutofit fontScale="92500" lnSpcReduction="10000"/>
          </a:bodyPr>
          <a:lstStyle/>
          <a:p>
            <a:r>
              <a:rPr lang="en-US" sz="2800" b="1" dirty="0" smtClean="0"/>
              <a:t>Tuning, adapting, or developing software for multiple processor types</a:t>
            </a:r>
          </a:p>
          <a:p>
            <a:r>
              <a:rPr lang="en-US" sz="2800" dirty="0" smtClean="0"/>
              <a:t>Decomposition of problem(s) and load balancing work across heterogeneous resources for </a:t>
            </a:r>
            <a:r>
              <a:rPr lang="en-US" sz="2800" b="1" dirty="0" smtClean="0"/>
              <a:t>best overall performance and work-efficiency</a:t>
            </a:r>
          </a:p>
          <a:p>
            <a:r>
              <a:rPr lang="en-US" sz="2800" b="1" dirty="0" smtClean="0"/>
              <a:t>Managing data placement</a:t>
            </a:r>
            <a:r>
              <a:rPr lang="en-US" sz="2800" dirty="0" smtClean="0"/>
              <a:t> in disjoint memory systems with varying performance attributes</a:t>
            </a:r>
          </a:p>
          <a:p>
            <a:r>
              <a:rPr lang="en-US" sz="2800" b="1" dirty="0" smtClean="0"/>
              <a:t>Transferring data</a:t>
            </a:r>
            <a:r>
              <a:rPr lang="en-US" sz="2800" dirty="0" smtClean="0"/>
              <a:t> between processors, memory systems, interconnect, and I/O devices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542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342900" y="742951"/>
            <a:ext cx="8572500" cy="4068366"/>
            <a:chOff x="216" y="528"/>
            <a:chExt cx="5400" cy="3417"/>
          </a:xfrm>
        </p:grpSpPr>
        <p:sp>
          <p:nvSpPr>
            <p:cNvPr id="7172" name="Line 3"/>
            <p:cNvSpPr>
              <a:spLocks noChangeShapeType="1"/>
            </p:cNvSpPr>
            <p:nvPr/>
          </p:nvSpPr>
          <p:spPr bwMode="auto">
            <a:xfrm rot="-5400000">
              <a:off x="2556" y="3660"/>
              <a:ext cx="195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7173" name="Line 4"/>
            <p:cNvSpPr>
              <a:spLocks noChangeShapeType="1"/>
            </p:cNvSpPr>
            <p:nvPr/>
          </p:nvSpPr>
          <p:spPr bwMode="auto">
            <a:xfrm rot="-5400000">
              <a:off x="4280" y="3455"/>
              <a:ext cx="3" cy="211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7174" name="Line 5"/>
            <p:cNvSpPr>
              <a:spLocks noChangeShapeType="1"/>
            </p:cNvSpPr>
            <p:nvPr/>
          </p:nvSpPr>
          <p:spPr bwMode="auto">
            <a:xfrm rot="-5400000">
              <a:off x="4099" y="3650"/>
              <a:ext cx="195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cxnSp>
          <p:nvCxnSpPr>
            <p:cNvPr id="7175" name="AutoShape 6"/>
            <p:cNvCxnSpPr>
              <a:cxnSpLocks noChangeShapeType="1"/>
            </p:cNvCxnSpPr>
            <p:nvPr/>
          </p:nvCxnSpPr>
          <p:spPr bwMode="auto">
            <a:xfrm flipH="1">
              <a:off x="4032" y="3324"/>
              <a:ext cx="355" cy="9"/>
            </a:xfrm>
            <a:prstGeom prst="straightConnector1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176" name="Line 7"/>
            <p:cNvSpPr>
              <a:spLocks noChangeShapeType="1"/>
            </p:cNvSpPr>
            <p:nvPr/>
          </p:nvSpPr>
          <p:spPr bwMode="auto">
            <a:xfrm rot="-5400000">
              <a:off x="3969" y="2681"/>
              <a:ext cx="3" cy="211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7177" name="Line 8"/>
            <p:cNvSpPr>
              <a:spLocks noChangeShapeType="1"/>
            </p:cNvSpPr>
            <p:nvPr/>
          </p:nvSpPr>
          <p:spPr bwMode="auto">
            <a:xfrm>
              <a:off x="1488" y="3072"/>
              <a:ext cx="1165" cy="99"/>
            </a:xfrm>
            <a:prstGeom prst="line">
              <a:avLst/>
            </a:prstGeom>
            <a:noFill/>
            <a:ln w="15875">
              <a:solidFill>
                <a:srgbClr val="C0C09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7178" name="Line 9"/>
            <p:cNvSpPr>
              <a:spLocks noChangeShapeType="1"/>
            </p:cNvSpPr>
            <p:nvPr/>
          </p:nvSpPr>
          <p:spPr bwMode="auto">
            <a:xfrm>
              <a:off x="1488" y="2304"/>
              <a:ext cx="1172" cy="480"/>
            </a:xfrm>
            <a:prstGeom prst="line">
              <a:avLst/>
            </a:prstGeom>
            <a:noFill/>
            <a:ln w="15875">
              <a:solidFill>
                <a:srgbClr val="C0C09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7179" name="Rectangle 10"/>
            <p:cNvSpPr>
              <a:spLocks noChangeAspect="1" noChangeArrowheads="1"/>
            </p:cNvSpPr>
            <p:nvPr/>
          </p:nvSpPr>
          <p:spPr bwMode="auto">
            <a:xfrm>
              <a:off x="4080" y="2017"/>
              <a:ext cx="127" cy="1553"/>
            </a:xfrm>
            <a:prstGeom prst="rect">
              <a:avLst/>
            </a:prstGeom>
            <a:solidFill>
              <a:srgbClr val="FF9999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0">
                  <a:solidFill>
                    <a:srgbClr val="FF66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/>
            <a:lstStyle>
              <a:lvl1pPr algn="l" eaLnBrk="0" hangingPunct="0">
                <a:buChar char="•"/>
                <a:defRPr sz="32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1pPr>
              <a:lvl2pPr marL="742950" indent="-285750" algn="l" eaLnBrk="0" hangingPunct="0">
                <a:spcBef>
                  <a:spcPts val="700"/>
                </a:spcBef>
                <a:buChar char="–"/>
                <a:defRPr sz="28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2pPr>
              <a:lvl3pPr marL="1143000" indent="-228600" algn="l" eaLnBrk="0" hangingPunct="0">
                <a:spcBef>
                  <a:spcPts val="600"/>
                </a:spcBef>
                <a:buChar char="•"/>
                <a:defRPr sz="24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3pPr>
              <a:lvl4pPr marL="1600200" indent="-228600" algn="l" eaLnBrk="0" hangingPunct="0">
                <a:spcBef>
                  <a:spcPts val="500"/>
                </a:spcBef>
                <a:buChar char="–"/>
                <a:defRPr sz="20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4pPr>
              <a:lvl5pPr marL="2057400" indent="-228600" algn="l" eaLnBrk="0" hangingPunct="0">
                <a:spcBef>
                  <a:spcPts val="500"/>
                </a:spcBef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9pPr>
            </a:lstStyle>
            <a:p>
              <a:pPr algn="ctr" eaLnBrk="1" hangingPunct="1">
                <a:buFont typeface="Times New Roman" pitchFamily="18" charset="0"/>
                <a:buNone/>
              </a:pPr>
              <a:endParaRPr lang="en-US" altLang="en-US" sz="2000" b="1">
                <a:latin typeface="Arial" charset="0"/>
              </a:endParaRPr>
            </a:p>
          </p:txBody>
        </p:sp>
        <p:sp>
          <p:nvSpPr>
            <p:cNvPr id="7180" name="Line 11"/>
            <p:cNvSpPr>
              <a:spLocks noChangeShapeType="1"/>
            </p:cNvSpPr>
            <p:nvPr/>
          </p:nvSpPr>
          <p:spPr bwMode="auto">
            <a:xfrm flipH="1" flipV="1">
              <a:off x="4066" y="2785"/>
              <a:ext cx="127" cy="1"/>
            </a:xfrm>
            <a:prstGeom prst="line">
              <a:avLst/>
            </a:prstGeom>
            <a:noFill/>
            <a:ln w="31750">
              <a:solidFill>
                <a:srgbClr val="FF66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7181" name="Line 12"/>
            <p:cNvSpPr>
              <a:spLocks noChangeShapeType="1"/>
            </p:cNvSpPr>
            <p:nvPr/>
          </p:nvSpPr>
          <p:spPr bwMode="auto">
            <a:xfrm flipH="1" flipV="1">
              <a:off x="4024" y="3169"/>
              <a:ext cx="171" cy="1"/>
            </a:xfrm>
            <a:prstGeom prst="line">
              <a:avLst/>
            </a:prstGeom>
            <a:noFill/>
            <a:ln w="31750">
              <a:solidFill>
                <a:srgbClr val="FF66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7182" name="Line 13"/>
            <p:cNvSpPr>
              <a:spLocks noChangeShapeType="1"/>
            </p:cNvSpPr>
            <p:nvPr/>
          </p:nvSpPr>
          <p:spPr bwMode="auto">
            <a:xfrm flipH="1" flipV="1">
              <a:off x="4067" y="2401"/>
              <a:ext cx="133" cy="1"/>
            </a:xfrm>
            <a:prstGeom prst="line">
              <a:avLst/>
            </a:prstGeom>
            <a:noFill/>
            <a:ln w="31750">
              <a:solidFill>
                <a:srgbClr val="FF66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7183" name="Rectangle 14"/>
            <p:cNvSpPr>
              <a:spLocks noChangeAspect="1" noChangeArrowheads="1"/>
            </p:cNvSpPr>
            <p:nvPr/>
          </p:nvSpPr>
          <p:spPr bwMode="auto">
            <a:xfrm>
              <a:off x="2655" y="3329"/>
              <a:ext cx="1425" cy="241"/>
            </a:xfrm>
            <a:prstGeom prst="rect">
              <a:avLst/>
            </a:prstGeom>
            <a:solidFill>
              <a:srgbClr val="FF9999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0">
                  <a:solidFill>
                    <a:srgbClr val="FF66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/>
            <a:lstStyle>
              <a:lvl1pPr algn="l" eaLnBrk="0" hangingPunct="0">
                <a:buChar char="•"/>
                <a:defRPr sz="32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1pPr>
              <a:lvl2pPr marL="742950" indent="-285750" algn="l" eaLnBrk="0" hangingPunct="0">
                <a:spcBef>
                  <a:spcPts val="700"/>
                </a:spcBef>
                <a:buChar char="–"/>
                <a:defRPr sz="28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2pPr>
              <a:lvl3pPr marL="1143000" indent="-228600" algn="l" eaLnBrk="0" hangingPunct="0">
                <a:spcBef>
                  <a:spcPts val="600"/>
                </a:spcBef>
                <a:buChar char="•"/>
                <a:defRPr sz="24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3pPr>
              <a:lvl4pPr marL="1600200" indent="-228600" algn="l" eaLnBrk="0" hangingPunct="0">
                <a:spcBef>
                  <a:spcPts val="500"/>
                </a:spcBef>
                <a:buChar char="–"/>
                <a:defRPr sz="20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4pPr>
              <a:lvl5pPr marL="2057400" indent="-228600" algn="l" eaLnBrk="0" hangingPunct="0">
                <a:spcBef>
                  <a:spcPts val="500"/>
                </a:spcBef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9pPr>
            </a:lstStyle>
            <a:p>
              <a:pPr algn="ctr" eaLnBrk="1" hangingPunct="1">
                <a:buFont typeface="Times New Roman" pitchFamily="18" charset="0"/>
                <a:buNone/>
              </a:pPr>
              <a:endParaRPr lang="en-US" altLang="en-US" sz="2000" b="1">
                <a:latin typeface="Arial" charset="0"/>
              </a:endParaRPr>
            </a:p>
          </p:txBody>
        </p:sp>
        <p:sp>
          <p:nvSpPr>
            <p:cNvPr id="7184" name="Line 15"/>
            <p:cNvSpPr>
              <a:spLocks noChangeShapeType="1"/>
            </p:cNvSpPr>
            <p:nvPr/>
          </p:nvSpPr>
          <p:spPr bwMode="auto">
            <a:xfrm flipH="1" flipV="1">
              <a:off x="3428" y="3329"/>
              <a:ext cx="2" cy="224"/>
            </a:xfrm>
            <a:prstGeom prst="line">
              <a:avLst/>
            </a:prstGeom>
            <a:noFill/>
            <a:ln w="31750">
              <a:solidFill>
                <a:srgbClr val="FF66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7185" name="Line 16"/>
            <p:cNvSpPr>
              <a:spLocks noChangeShapeType="1"/>
            </p:cNvSpPr>
            <p:nvPr/>
          </p:nvSpPr>
          <p:spPr bwMode="auto">
            <a:xfrm flipV="1">
              <a:off x="3808" y="3305"/>
              <a:ext cx="1" cy="248"/>
            </a:xfrm>
            <a:prstGeom prst="line">
              <a:avLst/>
            </a:prstGeom>
            <a:noFill/>
            <a:ln w="31750">
              <a:solidFill>
                <a:srgbClr val="FF66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7186" name="Line 17"/>
            <p:cNvSpPr>
              <a:spLocks noChangeShapeType="1"/>
            </p:cNvSpPr>
            <p:nvPr/>
          </p:nvSpPr>
          <p:spPr bwMode="auto">
            <a:xfrm flipH="1" flipV="1">
              <a:off x="3038" y="3299"/>
              <a:ext cx="1" cy="254"/>
            </a:xfrm>
            <a:prstGeom prst="line">
              <a:avLst/>
            </a:prstGeom>
            <a:noFill/>
            <a:ln w="31750">
              <a:solidFill>
                <a:srgbClr val="FF66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7187" name="Line 18"/>
            <p:cNvSpPr>
              <a:spLocks noChangeShapeType="1"/>
            </p:cNvSpPr>
            <p:nvPr/>
          </p:nvSpPr>
          <p:spPr bwMode="auto">
            <a:xfrm flipH="1" flipV="1">
              <a:off x="2651" y="3313"/>
              <a:ext cx="1" cy="248"/>
            </a:xfrm>
            <a:prstGeom prst="line">
              <a:avLst/>
            </a:prstGeom>
            <a:noFill/>
            <a:ln w="31750">
              <a:solidFill>
                <a:srgbClr val="FF66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cxnSp>
          <p:nvCxnSpPr>
            <p:cNvPr id="7188" name="AutoShape 19"/>
            <p:cNvCxnSpPr>
              <a:cxnSpLocks noChangeShapeType="1"/>
            </p:cNvCxnSpPr>
            <p:nvPr/>
          </p:nvCxnSpPr>
          <p:spPr bwMode="auto">
            <a:xfrm flipH="1">
              <a:off x="3998" y="2023"/>
              <a:ext cx="384" cy="1"/>
            </a:xfrm>
            <a:prstGeom prst="straightConnector1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189" name="Text Box 20"/>
            <p:cNvSpPr txBox="1">
              <a:spLocks noChangeArrowheads="1"/>
            </p:cNvSpPr>
            <p:nvPr/>
          </p:nvSpPr>
          <p:spPr bwMode="auto">
            <a:xfrm>
              <a:off x="336" y="3264"/>
              <a:ext cx="2160" cy="6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 eaLnBrk="0" hangingPunct="0">
                <a:buChar char="•"/>
                <a:defRPr sz="32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1pPr>
              <a:lvl2pPr marL="742950" indent="-285750" algn="l" eaLnBrk="0" hangingPunct="0">
                <a:spcBef>
                  <a:spcPts val="700"/>
                </a:spcBef>
                <a:buChar char="–"/>
                <a:defRPr sz="28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2pPr>
              <a:lvl3pPr marL="1143000" indent="-228600" algn="l" eaLnBrk="0" hangingPunct="0">
                <a:spcBef>
                  <a:spcPts val="600"/>
                </a:spcBef>
                <a:buChar char="•"/>
                <a:defRPr sz="24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3pPr>
              <a:lvl4pPr marL="1600200" indent="-228600" algn="l" eaLnBrk="0" hangingPunct="0">
                <a:spcBef>
                  <a:spcPts val="500"/>
                </a:spcBef>
                <a:buChar char="–"/>
                <a:defRPr sz="20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4pPr>
              <a:lvl5pPr marL="2057400" indent="-228600" algn="l" eaLnBrk="0" hangingPunct="0">
                <a:spcBef>
                  <a:spcPts val="500"/>
                </a:spcBef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400" b="1" i="1" dirty="0">
                  <a:solidFill>
                    <a:schemeClr val="tx1"/>
                  </a:solidFill>
                  <a:latin typeface="Arial" charset="0"/>
                </a:rPr>
                <a:t>Padding optimizes global memory performance, guaranteeing coalesced global memory accesses</a:t>
              </a:r>
            </a:p>
          </p:txBody>
        </p:sp>
        <p:sp>
          <p:nvSpPr>
            <p:cNvPr id="7190" name="Text Box 21"/>
            <p:cNvSpPr txBox="1">
              <a:spLocks noChangeArrowheads="1"/>
            </p:cNvSpPr>
            <p:nvPr/>
          </p:nvSpPr>
          <p:spPr bwMode="auto">
            <a:xfrm>
              <a:off x="2640" y="3696"/>
              <a:ext cx="1601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 eaLnBrk="0" hangingPunct="0">
                <a:buChar char="•"/>
                <a:defRPr sz="32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1pPr>
              <a:lvl2pPr marL="742950" indent="-285750" algn="l" eaLnBrk="0" hangingPunct="0">
                <a:spcBef>
                  <a:spcPts val="700"/>
                </a:spcBef>
                <a:buChar char="–"/>
                <a:defRPr sz="28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2pPr>
              <a:lvl3pPr marL="1143000" indent="-228600" algn="l" eaLnBrk="0" hangingPunct="0">
                <a:spcBef>
                  <a:spcPts val="600"/>
                </a:spcBef>
                <a:buChar char="•"/>
                <a:defRPr sz="24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3pPr>
              <a:lvl4pPr marL="1600200" indent="-228600" algn="l" eaLnBrk="0" hangingPunct="0">
                <a:spcBef>
                  <a:spcPts val="500"/>
                </a:spcBef>
                <a:buChar char="–"/>
                <a:defRPr sz="20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4pPr>
              <a:lvl5pPr marL="2057400" indent="-228600" algn="l" eaLnBrk="0" hangingPunct="0">
                <a:spcBef>
                  <a:spcPts val="500"/>
                </a:spcBef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9pPr>
            </a:lstStyle>
            <a:p>
              <a:pPr eaLnBrk="1" hangingPunct="1">
                <a:lnSpc>
                  <a:spcPct val="7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800" b="1" i="1">
                  <a:solidFill>
                    <a:schemeClr val="tx1"/>
                  </a:solidFill>
                  <a:latin typeface="Arial" charset="0"/>
                </a:rPr>
                <a:t>Grid of thread blocks</a:t>
              </a:r>
            </a:p>
          </p:txBody>
        </p:sp>
        <p:sp>
          <p:nvSpPr>
            <p:cNvPr id="7191" name="Line 22"/>
            <p:cNvSpPr>
              <a:spLocks noChangeShapeType="1"/>
            </p:cNvSpPr>
            <p:nvPr/>
          </p:nvSpPr>
          <p:spPr bwMode="auto">
            <a:xfrm flipH="1">
              <a:off x="4007" y="2017"/>
              <a:ext cx="193" cy="0"/>
            </a:xfrm>
            <a:prstGeom prst="line">
              <a:avLst/>
            </a:prstGeom>
            <a:noFill/>
            <a:ln w="31750">
              <a:solidFill>
                <a:srgbClr val="FF66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7192" name="Rectangle 23"/>
            <p:cNvSpPr>
              <a:spLocks noChangeArrowheads="1"/>
            </p:cNvSpPr>
            <p:nvPr/>
          </p:nvSpPr>
          <p:spPr bwMode="auto">
            <a:xfrm>
              <a:off x="2654" y="2022"/>
              <a:ext cx="1426" cy="1307"/>
            </a:xfrm>
            <a:prstGeom prst="rect">
              <a:avLst/>
            </a:prstGeom>
            <a:solidFill>
              <a:srgbClr val="EAF3B3">
                <a:alpha val="98822"/>
              </a:srgbClr>
            </a:solidFill>
            <a:ln w="19050">
              <a:solidFill>
                <a:srgbClr val="66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buChar char="•"/>
                <a:defRPr sz="32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1pPr>
              <a:lvl2pPr marL="742950" indent="-285750" algn="l" eaLnBrk="0" hangingPunct="0">
                <a:spcBef>
                  <a:spcPts val="700"/>
                </a:spcBef>
                <a:buChar char="–"/>
                <a:defRPr sz="28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2pPr>
              <a:lvl3pPr marL="1143000" indent="-228600" algn="l" eaLnBrk="0" hangingPunct="0">
                <a:spcBef>
                  <a:spcPts val="600"/>
                </a:spcBef>
                <a:buChar char="•"/>
                <a:defRPr sz="24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3pPr>
              <a:lvl4pPr marL="1600200" indent="-228600" algn="l" eaLnBrk="0" hangingPunct="0">
                <a:spcBef>
                  <a:spcPts val="500"/>
                </a:spcBef>
                <a:buChar char="–"/>
                <a:defRPr sz="20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4pPr>
              <a:lvl5pPr marL="2057400" indent="-228600" algn="l" eaLnBrk="0" hangingPunct="0">
                <a:spcBef>
                  <a:spcPts val="500"/>
                </a:spcBef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9pPr>
            </a:lstStyle>
            <a:p>
              <a:pPr algn="ctr" eaLnBrk="1" hangingPunct="1">
                <a:buFont typeface="Times New Roman" pitchFamily="18" charset="0"/>
                <a:buNone/>
              </a:pPr>
              <a:endParaRPr lang="en-US" altLang="en-US" sz="1200"/>
            </a:p>
          </p:txBody>
        </p:sp>
        <p:cxnSp>
          <p:nvCxnSpPr>
            <p:cNvPr id="7193" name="AutoShape 24"/>
            <p:cNvCxnSpPr>
              <a:cxnSpLocks noChangeShapeType="1"/>
            </p:cNvCxnSpPr>
            <p:nvPr/>
          </p:nvCxnSpPr>
          <p:spPr bwMode="auto">
            <a:xfrm flipV="1">
              <a:off x="4286" y="3329"/>
              <a:ext cx="0" cy="216"/>
            </a:xfrm>
            <a:prstGeom prst="straightConnector1">
              <a:avLst/>
            </a:prstGeom>
            <a:noFill/>
            <a:ln w="19050">
              <a:solidFill>
                <a:schemeClr val="folHlink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94" name="AutoShape 25"/>
            <p:cNvCxnSpPr>
              <a:cxnSpLocks noChangeShapeType="1"/>
            </p:cNvCxnSpPr>
            <p:nvPr/>
          </p:nvCxnSpPr>
          <p:spPr bwMode="auto">
            <a:xfrm flipV="1">
              <a:off x="4286" y="2015"/>
              <a:ext cx="0" cy="1298"/>
            </a:xfrm>
            <a:prstGeom prst="straightConnector1">
              <a:avLst/>
            </a:prstGeom>
            <a:noFill/>
            <a:ln w="19050">
              <a:solidFill>
                <a:schemeClr val="folHlink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195" name="Line 26"/>
            <p:cNvSpPr>
              <a:spLocks noChangeShapeType="1"/>
            </p:cNvSpPr>
            <p:nvPr/>
          </p:nvSpPr>
          <p:spPr bwMode="auto">
            <a:xfrm flipH="1" flipV="1">
              <a:off x="2654" y="3648"/>
              <a:ext cx="1538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6" name="Text Box 27"/>
            <p:cNvSpPr txBox="1">
              <a:spLocks noChangeArrowheads="1"/>
            </p:cNvSpPr>
            <p:nvPr/>
          </p:nvSpPr>
          <p:spPr bwMode="auto">
            <a:xfrm>
              <a:off x="216" y="1422"/>
              <a:ext cx="2400" cy="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l" eaLnBrk="0" hangingPunct="0">
                <a:buChar char="•"/>
                <a:defRPr sz="32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1pPr>
              <a:lvl2pPr marL="742950" indent="-285750" algn="l" eaLnBrk="0" hangingPunct="0">
                <a:spcBef>
                  <a:spcPts val="700"/>
                </a:spcBef>
                <a:buChar char="–"/>
                <a:defRPr sz="28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2pPr>
              <a:lvl3pPr marL="1143000" indent="-228600" algn="l" eaLnBrk="0" hangingPunct="0">
                <a:spcBef>
                  <a:spcPts val="600"/>
                </a:spcBef>
                <a:buChar char="•"/>
                <a:defRPr sz="24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3pPr>
              <a:lvl4pPr marL="1600200" indent="-228600" algn="l" eaLnBrk="0" hangingPunct="0">
                <a:spcBef>
                  <a:spcPts val="500"/>
                </a:spcBef>
                <a:buChar char="–"/>
                <a:defRPr sz="20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4pPr>
              <a:lvl5pPr marL="2057400" indent="-228600" algn="l" eaLnBrk="0" hangingPunct="0">
                <a:spcBef>
                  <a:spcPts val="500"/>
                </a:spcBef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b="1" i="1" dirty="0">
                  <a:solidFill>
                    <a:schemeClr val="tx1"/>
                  </a:solidFill>
                  <a:latin typeface="Arial" charset="0"/>
                </a:rPr>
                <a:t>Small 8x8 thread blocks afford large 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b="1" i="1" dirty="0">
                  <a:solidFill>
                    <a:schemeClr val="tx1"/>
                  </a:solidFill>
                  <a:latin typeface="Arial" charset="0"/>
                </a:rPr>
                <a:t>per-thread register count, shared memory</a:t>
              </a:r>
            </a:p>
          </p:txBody>
        </p:sp>
        <p:sp>
          <p:nvSpPr>
            <p:cNvPr id="7197" name="AutoShape 28"/>
            <p:cNvSpPr>
              <a:spLocks noChangeArrowheads="1"/>
            </p:cNvSpPr>
            <p:nvPr/>
          </p:nvSpPr>
          <p:spPr bwMode="auto">
            <a:xfrm>
              <a:off x="1488" y="2304"/>
              <a:ext cx="768" cy="768"/>
            </a:xfrm>
            <a:prstGeom prst="wedgeRectCallout">
              <a:avLst>
                <a:gd name="adj1" fmla="val 49088"/>
                <a:gd name="adj2" fmla="val 23829"/>
              </a:avLst>
            </a:prstGeom>
            <a:solidFill>
              <a:srgbClr val="EAF3B3">
                <a:alpha val="98822"/>
              </a:srgbClr>
            </a:solidFill>
            <a:ln w="31750">
              <a:solidFill>
                <a:srgbClr val="66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algn="l" eaLnBrk="0" hangingPunct="0">
                <a:buChar char="•"/>
                <a:defRPr sz="32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1pPr>
              <a:lvl2pPr marL="742950" indent="-285750" algn="l" eaLnBrk="0" hangingPunct="0">
                <a:spcBef>
                  <a:spcPts val="700"/>
                </a:spcBef>
                <a:buChar char="–"/>
                <a:defRPr sz="28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2pPr>
              <a:lvl3pPr marL="1143000" indent="-228600" algn="l" eaLnBrk="0" hangingPunct="0">
                <a:spcBef>
                  <a:spcPts val="600"/>
                </a:spcBef>
                <a:buChar char="•"/>
                <a:defRPr sz="24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3pPr>
              <a:lvl4pPr marL="1600200" indent="-228600" algn="l" eaLnBrk="0" hangingPunct="0">
                <a:spcBef>
                  <a:spcPts val="500"/>
                </a:spcBef>
                <a:buChar char="–"/>
                <a:defRPr sz="20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4pPr>
              <a:lvl5pPr marL="2057400" indent="-228600" algn="l" eaLnBrk="0" hangingPunct="0">
                <a:spcBef>
                  <a:spcPts val="500"/>
                </a:spcBef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chemeClr val="tx1"/>
                </a:solidFill>
              </a:endParaRPr>
            </a:p>
          </p:txBody>
        </p:sp>
        <p:cxnSp>
          <p:nvCxnSpPr>
            <p:cNvPr id="7198" name="AutoShape 29"/>
            <p:cNvCxnSpPr>
              <a:cxnSpLocks noChangeShapeType="1"/>
            </p:cNvCxnSpPr>
            <p:nvPr/>
          </p:nvCxnSpPr>
          <p:spPr bwMode="auto">
            <a:xfrm>
              <a:off x="1488" y="2400"/>
              <a:ext cx="768" cy="0"/>
            </a:xfrm>
            <a:prstGeom prst="straightConnector1">
              <a:avLst/>
            </a:prstGeom>
            <a:noFill/>
            <a:ln w="9525">
              <a:solidFill>
                <a:srgbClr val="66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99" name="AutoShape 30"/>
            <p:cNvCxnSpPr>
              <a:cxnSpLocks noChangeShapeType="1"/>
            </p:cNvCxnSpPr>
            <p:nvPr/>
          </p:nvCxnSpPr>
          <p:spPr bwMode="auto">
            <a:xfrm>
              <a:off x="1872" y="2304"/>
              <a:ext cx="0" cy="768"/>
            </a:xfrm>
            <a:prstGeom prst="straightConnector1">
              <a:avLst/>
            </a:prstGeom>
            <a:noFill/>
            <a:ln w="9525">
              <a:solidFill>
                <a:srgbClr val="66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00" name="AutoShape 31"/>
            <p:cNvCxnSpPr>
              <a:cxnSpLocks noChangeShapeType="1"/>
            </p:cNvCxnSpPr>
            <p:nvPr/>
          </p:nvCxnSpPr>
          <p:spPr bwMode="auto">
            <a:xfrm>
              <a:off x="1968" y="2304"/>
              <a:ext cx="0" cy="768"/>
            </a:xfrm>
            <a:prstGeom prst="straightConnector1">
              <a:avLst/>
            </a:prstGeom>
            <a:noFill/>
            <a:ln w="9525">
              <a:solidFill>
                <a:srgbClr val="66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01" name="AutoShape 32"/>
            <p:cNvCxnSpPr>
              <a:cxnSpLocks noChangeShapeType="1"/>
            </p:cNvCxnSpPr>
            <p:nvPr/>
          </p:nvCxnSpPr>
          <p:spPr bwMode="auto">
            <a:xfrm>
              <a:off x="1680" y="2304"/>
              <a:ext cx="0" cy="768"/>
            </a:xfrm>
            <a:prstGeom prst="straightConnector1">
              <a:avLst/>
            </a:prstGeom>
            <a:noFill/>
            <a:ln w="9525">
              <a:solidFill>
                <a:srgbClr val="66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02" name="AutoShape 33"/>
            <p:cNvCxnSpPr>
              <a:cxnSpLocks noChangeShapeType="1"/>
            </p:cNvCxnSpPr>
            <p:nvPr/>
          </p:nvCxnSpPr>
          <p:spPr bwMode="auto">
            <a:xfrm>
              <a:off x="1584" y="2304"/>
              <a:ext cx="0" cy="768"/>
            </a:xfrm>
            <a:prstGeom prst="straightConnector1">
              <a:avLst/>
            </a:prstGeom>
            <a:noFill/>
            <a:ln w="9525">
              <a:solidFill>
                <a:srgbClr val="66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03" name="AutoShape 34"/>
            <p:cNvCxnSpPr>
              <a:cxnSpLocks noChangeShapeType="1"/>
            </p:cNvCxnSpPr>
            <p:nvPr/>
          </p:nvCxnSpPr>
          <p:spPr bwMode="auto">
            <a:xfrm>
              <a:off x="1776" y="2304"/>
              <a:ext cx="0" cy="768"/>
            </a:xfrm>
            <a:prstGeom prst="straightConnector1">
              <a:avLst/>
            </a:prstGeom>
            <a:noFill/>
            <a:ln w="9525">
              <a:solidFill>
                <a:srgbClr val="66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04" name="AutoShape 35"/>
            <p:cNvCxnSpPr>
              <a:cxnSpLocks noChangeShapeType="1"/>
            </p:cNvCxnSpPr>
            <p:nvPr/>
          </p:nvCxnSpPr>
          <p:spPr bwMode="auto">
            <a:xfrm>
              <a:off x="2064" y="2304"/>
              <a:ext cx="0" cy="768"/>
            </a:xfrm>
            <a:prstGeom prst="straightConnector1">
              <a:avLst/>
            </a:prstGeom>
            <a:noFill/>
            <a:ln w="9525">
              <a:solidFill>
                <a:srgbClr val="66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05" name="AutoShape 36"/>
            <p:cNvCxnSpPr>
              <a:cxnSpLocks noChangeShapeType="1"/>
            </p:cNvCxnSpPr>
            <p:nvPr/>
          </p:nvCxnSpPr>
          <p:spPr bwMode="auto">
            <a:xfrm>
              <a:off x="2160" y="2304"/>
              <a:ext cx="0" cy="768"/>
            </a:xfrm>
            <a:prstGeom prst="straightConnector1">
              <a:avLst/>
            </a:prstGeom>
            <a:noFill/>
            <a:ln w="9525">
              <a:solidFill>
                <a:srgbClr val="66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06" name="AutoShape 37"/>
            <p:cNvCxnSpPr>
              <a:cxnSpLocks noChangeShapeType="1"/>
            </p:cNvCxnSpPr>
            <p:nvPr/>
          </p:nvCxnSpPr>
          <p:spPr bwMode="auto">
            <a:xfrm>
              <a:off x="1488" y="2496"/>
              <a:ext cx="768" cy="0"/>
            </a:xfrm>
            <a:prstGeom prst="straightConnector1">
              <a:avLst/>
            </a:prstGeom>
            <a:noFill/>
            <a:ln w="9525">
              <a:solidFill>
                <a:srgbClr val="66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07" name="AutoShape 38"/>
            <p:cNvCxnSpPr>
              <a:cxnSpLocks noChangeShapeType="1"/>
            </p:cNvCxnSpPr>
            <p:nvPr/>
          </p:nvCxnSpPr>
          <p:spPr bwMode="auto">
            <a:xfrm>
              <a:off x="1488" y="2592"/>
              <a:ext cx="768" cy="0"/>
            </a:xfrm>
            <a:prstGeom prst="straightConnector1">
              <a:avLst/>
            </a:prstGeom>
            <a:noFill/>
            <a:ln w="9525">
              <a:solidFill>
                <a:srgbClr val="66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08" name="AutoShape 39"/>
            <p:cNvCxnSpPr>
              <a:cxnSpLocks noChangeShapeType="1"/>
            </p:cNvCxnSpPr>
            <p:nvPr/>
          </p:nvCxnSpPr>
          <p:spPr bwMode="auto">
            <a:xfrm>
              <a:off x="1488" y="2688"/>
              <a:ext cx="768" cy="0"/>
            </a:xfrm>
            <a:prstGeom prst="straightConnector1">
              <a:avLst/>
            </a:prstGeom>
            <a:noFill/>
            <a:ln w="9525">
              <a:solidFill>
                <a:srgbClr val="66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09" name="AutoShape 40"/>
            <p:cNvCxnSpPr>
              <a:cxnSpLocks noChangeShapeType="1"/>
            </p:cNvCxnSpPr>
            <p:nvPr/>
          </p:nvCxnSpPr>
          <p:spPr bwMode="auto">
            <a:xfrm>
              <a:off x="1488" y="2784"/>
              <a:ext cx="768" cy="0"/>
            </a:xfrm>
            <a:prstGeom prst="straightConnector1">
              <a:avLst/>
            </a:prstGeom>
            <a:noFill/>
            <a:ln w="9525">
              <a:solidFill>
                <a:srgbClr val="66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10" name="AutoShape 41"/>
            <p:cNvCxnSpPr>
              <a:cxnSpLocks noChangeShapeType="1"/>
            </p:cNvCxnSpPr>
            <p:nvPr/>
          </p:nvCxnSpPr>
          <p:spPr bwMode="auto">
            <a:xfrm>
              <a:off x="1488" y="2880"/>
              <a:ext cx="768" cy="0"/>
            </a:xfrm>
            <a:prstGeom prst="straightConnector1">
              <a:avLst/>
            </a:prstGeom>
            <a:noFill/>
            <a:ln w="9525">
              <a:solidFill>
                <a:srgbClr val="66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11" name="AutoShape 42"/>
            <p:cNvCxnSpPr>
              <a:cxnSpLocks noChangeShapeType="1"/>
            </p:cNvCxnSpPr>
            <p:nvPr/>
          </p:nvCxnSpPr>
          <p:spPr bwMode="auto">
            <a:xfrm>
              <a:off x="1488" y="2976"/>
              <a:ext cx="768" cy="0"/>
            </a:xfrm>
            <a:prstGeom prst="straightConnector1">
              <a:avLst/>
            </a:prstGeom>
            <a:noFill/>
            <a:ln w="9525">
              <a:solidFill>
                <a:srgbClr val="66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212" name="Rectangle 4"/>
            <p:cNvSpPr>
              <a:spLocks noChangeArrowheads="1"/>
            </p:cNvSpPr>
            <p:nvPr/>
          </p:nvSpPr>
          <p:spPr bwMode="auto">
            <a:xfrm>
              <a:off x="3189" y="644"/>
              <a:ext cx="795" cy="68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>
              <a:lvl1pPr algn="l" eaLnBrk="0" hangingPunct="0">
                <a:buChar char="•"/>
                <a:defRPr sz="32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1pPr>
              <a:lvl2pPr marL="742950" indent="-285750" algn="l" eaLnBrk="0" hangingPunct="0">
                <a:spcBef>
                  <a:spcPts val="700"/>
                </a:spcBef>
                <a:buChar char="–"/>
                <a:defRPr sz="28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2pPr>
              <a:lvl3pPr marL="1143000" indent="-228600" algn="l" eaLnBrk="0" hangingPunct="0">
                <a:spcBef>
                  <a:spcPts val="600"/>
                </a:spcBef>
                <a:buChar char="•"/>
                <a:defRPr sz="24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3pPr>
              <a:lvl4pPr marL="1600200" indent="-228600" algn="l" eaLnBrk="0" hangingPunct="0">
                <a:spcBef>
                  <a:spcPts val="500"/>
                </a:spcBef>
                <a:buChar char="–"/>
                <a:defRPr sz="20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4pPr>
              <a:lvl5pPr marL="2057400" indent="-228600" algn="l" eaLnBrk="0" hangingPunct="0">
                <a:spcBef>
                  <a:spcPts val="500"/>
                </a:spcBef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solidFill>
                    <a:schemeClr val="tx1"/>
                  </a:solidFill>
                </a:rPr>
                <a:t>             </a:t>
              </a:r>
            </a:p>
          </p:txBody>
        </p:sp>
        <p:cxnSp>
          <p:nvCxnSpPr>
            <p:cNvPr id="7213" name="AutoShape 7"/>
            <p:cNvCxnSpPr>
              <a:cxnSpLocks noChangeShapeType="1"/>
            </p:cNvCxnSpPr>
            <p:nvPr/>
          </p:nvCxnSpPr>
          <p:spPr bwMode="auto">
            <a:xfrm flipH="1">
              <a:off x="2921" y="1323"/>
              <a:ext cx="324" cy="35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214" name="AutoShape 9"/>
            <p:cNvSpPr>
              <a:spLocks noChangeArrowheads="1"/>
            </p:cNvSpPr>
            <p:nvPr/>
          </p:nvSpPr>
          <p:spPr bwMode="auto">
            <a:xfrm>
              <a:off x="2921" y="1173"/>
              <a:ext cx="1056" cy="354"/>
            </a:xfrm>
            <a:prstGeom prst="parallelogram">
              <a:avLst>
                <a:gd name="adj" fmla="val 74576"/>
              </a:avLst>
            </a:prstGeom>
            <a:solidFill>
              <a:srgbClr val="EAF3B3">
                <a:alpha val="98822"/>
              </a:srgbClr>
            </a:solidFill>
            <a:ln w="12700">
              <a:solidFill>
                <a:srgbClr val="5078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>
              <a:lvl1pPr algn="l" eaLnBrk="0" hangingPunct="0">
                <a:buChar char="•"/>
                <a:defRPr sz="32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1pPr>
              <a:lvl2pPr marL="742950" indent="-285750" algn="l" eaLnBrk="0" hangingPunct="0">
                <a:spcBef>
                  <a:spcPts val="700"/>
                </a:spcBef>
                <a:buChar char="–"/>
                <a:defRPr sz="28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2pPr>
              <a:lvl3pPr marL="1143000" indent="-228600" algn="l" eaLnBrk="0" hangingPunct="0">
                <a:spcBef>
                  <a:spcPts val="600"/>
                </a:spcBef>
                <a:buChar char="•"/>
                <a:defRPr sz="24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3pPr>
              <a:lvl4pPr marL="1600200" indent="-228600" algn="l" eaLnBrk="0" hangingPunct="0">
                <a:spcBef>
                  <a:spcPts val="500"/>
                </a:spcBef>
                <a:buChar char="–"/>
                <a:defRPr sz="20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4pPr>
              <a:lvl5pPr marL="2057400" indent="-228600" algn="l" eaLnBrk="0" hangingPunct="0">
                <a:spcBef>
                  <a:spcPts val="500"/>
                </a:spcBef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 b="1">
                <a:solidFill>
                  <a:schemeClr val="tx1"/>
                </a:solidFill>
              </a:endParaRPr>
            </a:p>
          </p:txBody>
        </p:sp>
        <p:sp>
          <p:nvSpPr>
            <p:cNvPr id="7215" name="AutoShape 10"/>
            <p:cNvSpPr>
              <a:spLocks noChangeArrowheads="1"/>
            </p:cNvSpPr>
            <p:nvPr/>
          </p:nvSpPr>
          <p:spPr bwMode="auto">
            <a:xfrm>
              <a:off x="2921" y="994"/>
              <a:ext cx="1056" cy="354"/>
            </a:xfrm>
            <a:prstGeom prst="parallelogram">
              <a:avLst>
                <a:gd name="adj" fmla="val 74576"/>
              </a:avLst>
            </a:prstGeom>
            <a:solidFill>
              <a:srgbClr val="EAF3B3">
                <a:alpha val="98822"/>
              </a:srgbClr>
            </a:solidFill>
            <a:ln w="12700">
              <a:solidFill>
                <a:srgbClr val="5078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>
              <a:lvl1pPr algn="l" eaLnBrk="0" hangingPunct="0">
                <a:buChar char="•"/>
                <a:defRPr sz="32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1pPr>
              <a:lvl2pPr marL="742950" indent="-285750" algn="l" eaLnBrk="0" hangingPunct="0">
                <a:spcBef>
                  <a:spcPts val="700"/>
                </a:spcBef>
                <a:buChar char="–"/>
                <a:defRPr sz="28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2pPr>
              <a:lvl3pPr marL="1143000" indent="-228600" algn="l" eaLnBrk="0" hangingPunct="0">
                <a:spcBef>
                  <a:spcPts val="600"/>
                </a:spcBef>
                <a:buChar char="•"/>
                <a:defRPr sz="24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3pPr>
              <a:lvl4pPr marL="1600200" indent="-228600" algn="l" eaLnBrk="0" hangingPunct="0">
                <a:spcBef>
                  <a:spcPts val="500"/>
                </a:spcBef>
                <a:buChar char="–"/>
                <a:defRPr sz="20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4pPr>
              <a:lvl5pPr marL="2057400" indent="-228600" algn="l" eaLnBrk="0" hangingPunct="0">
                <a:spcBef>
                  <a:spcPts val="500"/>
                </a:spcBef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 b="1">
                <a:solidFill>
                  <a:schemeClr val="tx1"/>
                </a:solidFill>
              </a:endParaRPr>
            </a:p>
          </p:txBody>
        </p:sp>
        <p:sp>
          <p:nvSpPr>
            <p:cNvPr id="7216" name="AutoShape 11"/>
            <p:cNvSpPr>
              <a:spLocks noChangeArrowheads="1"/>
            </p:cNvSpPr>
            <p:nvPr/>
          </p:nvSpPr>
          <p:spPr bwMode="auto">
            <a:xfrm>
              <a:off x="2921" y="819"/>
              <a:ext cx="1056" cy="354"/>
            </a:xfrm>
            <a:prstGeom prst="parallelogram">
              <a:avLst>
                <a:gd name="adj" fmla="val 74576"/>
              </a:avLst>
            </a:prstGeom>
            <a:solidFill>
              <a:srgbClr val="EAF3B3">
                <a:alpha val="98822"/>
              </a:srgbClr>
            </a:solidFill>
            <a:ln w="12700">
              <a:solidFill>
                <a:srgbClr val="5078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>
              <a:lvl1pPr algn="l" eaLnBrk="0" hangingPunct="0">
                <a:buChar char="•"/>
                <a:defRPr sz="32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1pPr>
              <a:lvl2pPr marL="742950" indent="-285750" algn="l" eaLnBrk="0" hangingPunct="0">
                <a:spcBef>
                  <a:spcPts val="700"/>
                </a:spcBef>
                <a:buChar char="–"/>
                <a:defRPr sz="28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2pPr>
              <a:lvl3pPr marL="1143000" indent="-228600" algn="l" eaLnBrk="0" hangingPunct="0">
                <a:spcBef>
                  <a:spcPts val="600"/>
                </a:spcBef>
                <a:buChar char="•"/>
                <a:defRPr sz="24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3pPr>
              <a:lvl4pPr marL="1600200" indent="-228600" algn="l" eaLnBrk="0" hangingPunct="0">
                <a:spcBef>
                  <a:spcPts val="500"/>
                </a:spcBef>
                <a:buChar char="–"/>
                <a:defRPr sz="20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4pPr>
              <a:lvl5pPr marL="2057400" indent="-228600" algn="l" eaLnBrk="0" hangingPunct="0">
                <a:spcBef>
                  <a:spcPts val="500"/>
                </a:spcBef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 b="1">
                <a:solidFill>
                  <a:schemeClr val="tx1"/>
                </a:solidFill>
              </a:endParaRPr>
            </a:p>
          </p:txBody>
        </p:sp>
        <p:sp>
          <p:nvSpPr>
            <p:cNvPr id="7217" name="Text Box 48"/>
            <p:cNvSpPr txBox="1">
              <a:spLocks noChangeArrowheads="1"/>
            </p:cNvSpPr>
            <p:nvPr/>
          </p:nvSpPr>
          <p:spPr bwMode="auto">
            <a:xfrm>
              <a:off x="576" y="576"/>
              <a:ext cx="1872" cy="4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algn="l" eaLnBrk="0" hangingPunct="0">
                <a:buChar char="•"/>
                <a:defRPr sz="32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1pPr>
              <a:lvl2pPr marL="742950" indent="-285750" algn="l" eaLnBrk="0" hangingPunct="0">
                <a:spcBef>
                  <a:spcPts val="700"/>
                </a:spcBef>
                <a:buChar char="–"/>
                <a:defRPr sz="28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2pPr>
              <a:lvl3pPr marL="1143000" indent="-228600" algn="l" eaLnBrk="0" hangingPunct="0">
                <a:spcBef>
                  <a:spcPts val="600"/>
                </a:spcBef>
                <a:buChar char="•"/>
                <a:defRPr sz="24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3pPr>
              <a:lvl4pPr marL="1600200" indent="-228600" algn="l" eaLnBrk="0" hangingPunct="0">
                <a:spcBef>
                  <a:spcPts val="500"/>
                </a:spcBef>
                <a:buChar char="–"/>
                <a:defRPr sz="20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4pPr>
              <a:lvl5pPr marL="2057400" indent="-228600" algn="l" eaLnBrk="0" hangingPunct="0">
                <a:spcBef>
                  <a:spcPts val="500"/>
                </a:spcBef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Times New Roman" pitchFamily="18" charset="0"/>
                <a:buNone/>
              </a:pPr>
              <a:r>
                <a:rPr lang="en-US" altLang="en-US" sz="1600" b="1" i="1" dirty="0">
                  <a:latin typeface="Arial" charset="0"/>
                </a:rPr>
                <a:t>MO 3-D lattice decomposes into 2-D slices (CUDA grids)</a:t>
              </a:r>
            </a:p>
          </p:txBody>
        </p:sp>
        <p:sp>
          <p:nvSpPr>
            <p:cNvPr id="7218" name="Rectangle 49"/>
            <p:cNvSpPr>
              <a:spLocks noChangeAspect="1" noChangeArrowheads="1"/>
            </p:cNvSpPr>
            <p:nvPr/>
          </p:nvSpPr>
          <p:spPr bwMode="auto">
            <a:xfrm>
              <a:off x="3429" y="2017"/>
              <a:ext cx="386" cy="386"/>
            </a:xfrm>
            <a:prstGeom prst="rect">
              <a:avLst/>
            </a:prstGeom>
            <a:noFill/>
            <a:ln w="12700">
              <a:solidFill>
                <a:srgbClr val="6699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/>
            <a:lstStyle>
              <a:lvl1pPr algn="l" eaLnBrk="0" hangingPunct="0">
                <a:buChar char="•"/>
                <a:defRPr sz="32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1pPr>
              <a:lvl2pPr marL="742950" indent="-285750" algn="l" eaLnBrk="0" hangingPunct="0">
                <a:spcBef>
                  <a:spcPts val="700"/>
                </a:spcBef>
                <a:buChar char="–"/>
                <a:defRPr sz="28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2pPr>
              <a:lvl3pPr marL="1143000" indent="-228600" algn="l" eaLnBrk="0" hangingPunct="0">
                <a:spcBef>
                  <a:spcPts val="600"/>
                </a:spcBef>
                <a:buChar char="•"/>
                <a:defRPr sz="24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3pPr>
              <a:lvl4pPr marL="1600200" indent="-228600" algn="l" eaLnBrk="0" hangingPunct="0">
                <a:spcBef>
                  <a:spcPts val="500"/>
                </a:spcBef>
                <a:buChar char="–"/>
                <a:defRPr sz="20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4pPr>
              <a:lvl5pPr marL="2057400" indent="-228600" algn="l" eaLnBrk="0" hangingPunct="0">
                <a:spcBef>
                  <a:spcPts val="500"/>
                </a:spcBef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9pPr>
            </a:lstStyle>
            <a:p>
              <a:pPr algn="ctr" eaLnBrk="1" hangingPunct="1">
                <a:buFont typeface="Times New Roman" pitchFamily="18" charset="0"/>
                <a:buNone/>
              </a:pPr>
              <a:r>
                <a:rPr lang="en-US" altLang="en-US" sz="2000" b="1">
                  <a:latin typeface="Arial" charset="0"/>
                </a:rPr>
                <a:t>…</a:t>
              </a:r>
            </a:p>
          </p:txBody>
        </p:sp>
        <p:sp>
          <p:nvSpPr>
            <p:cNvPr id="7219" name="Line 50"/>
            <p:cNvSpPr>
              <a:spLocks noChangeShapeType="1"/>
            </p:cNvSpPr>
            <p:nvPr/>
          </p:nvSpPr>
          <p:spPr bwMode="auto">
            <a:xfrm flipH="1" flipV="1">
              <a:off x="2650" y="3553"/>
              <a:ext cx="1550" cy="0"/>
            </a:xfrm>
            <a:prstGeom prst="line">
              <a:avLst/>
            </a:prstGeom>
            <a:noFill/>
            <a:ln w="31750">
              <a:solidFill>
                <a:srgbClr val="FF66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7220" name="Line 51"/>
            <p:cNvSpPr>
              <a:spLocks noChangeShapeType="1"/>
            </p:cNvSpPr>
            <p:nvPr/>
          </p:nvSpPr>
          <p:spPr bwMode="auto">
            <a:xfrm flipH="1" flipV="1">
              <a:off x="4190" y="2017"/>
              <a:ext cx="1" cy="1536"/>
            </a:xfrm>
            <a:prstGeom prst="line">
              <a:avLst/>
            </a:prstGeom>
            <a:noFill/>
            <a:ln w="31750">
              <a:solidFill>
                <a:srgbClr val="FF66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7221" name="Rectangle 52"/>
            <p:cNvSpPr>
              <a:spLocks noChangeAspect="1" noChangeArrowheads="1"/>
            </p:cNvSpPr>
            <p:nvPr/>
          </p:nvSpPr>
          <p:spPr bwMode="auto">
            <a:xfrm>
              <a:off x="2654" y="2015"/>
              <a:ext cx="386" cy="386"/>
            </a:xfrm>
            <a:prstGeom prst="rect">
              <a:avLst/>
            </a:prstGeom>
            <a:noFill/>
            <a:ln w="12700">
              <a:solidFill>
                <a:srgbClr val="6699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FF">
                      <a:alpha val="3922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/>
            <a:lstStyle>
              <a:lvl1pPr algn="l" eaLnBrk="0" hangingPunct="0">
                <a:buChar char="•"/>
                <a:defRPr sz="32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1pPr>
              <a:lvl2pPr marL="742950" indent="-285750" algn="l" eaLnBrk="0" hangingPunct="0">
                <a:spcBef>
                  <a:spcPts val="700"/>
                </a:spcBef>
                <a:buChar char="–"/>
                <a:defRPr sz="28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2pPr>
              <a:lvl3pPr marL="1143000" indent="-228600" algn="l" eaLnBrk="0" hangingPunct="0">
                <a:spcBef>
                  <a:spcPts val="600"/>
                </a:spcBef>
                <a:buChar char="•"/>
                <a:defRPr sz="24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3pPr>
              <a:lvl4pPr marL="1600200" indent="-228600" algn="l" eaLnBrk="0" hangingPunct="0">
                <a:spcBef>
                  <a:spcPts val="500"/>
                </a:spcBef>
                <a:buChar char="–"/>
                <a:defRPr sz="20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4pPr>
              <a:lvl5pPr marL="2057400" indent="-228600" algn="l" eaLnBrk="0" hangingPunct="0">
                <a:spcBef>
                  <a:spcPts val="500"/>
                </a:spcBef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9pPr>
            </a:lstStyle>
            <a:p>
              <a:pPr algn="ctr" eaLnBrk="1" hangingPunct="1">
                <a:lnSpc>
                  <a:spcPct val="110000"/>
                </a:lnSpc>
                <a:buFont typeface="Times New Roman" pitchFamily="18" charset="0"/>
                <a:buNone/>
              </a:pPr>
              <a:r>
                <a:rPr lang="en-US" altLang="en-US" sz="2000" b="1">
                  <a:latin typeface="Arial" charset="0"/>
                </a:rPr>
                <a:t>0,0</a:t>
              </a:r>
            </a:p>
          </p:txBody>
        </p:sp>
        <p:sp>
          <p:nvSpPr>
            <p:cNvPr id="7222" name="Rectangle 53"/>
            <p:cNvSpPr>
              <a:spLocks noChangeAspect="1" noChangeArrowheads="1"/>
            </p:cNvSpPr>
            <p:nvPr/>
          </p:nvSpPr>
          <p:spPr bwMode="auto">
            <a:xfrm>
              <a:off x="3038" y="2015"/>
              <a:ext cx="386" cy="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6699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/>
            <a:lstStyle>
              <a:lvl1pPr algn="l" eaLnBrk="0" hangingPunct="0">
                <a:buChar char="•"/>
                <a:defRPr sz="32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1pPr>
              <a:lvl2pPr marL="742950" indent="-285750" algn="l" eaLnBrk="0" hangingPunct="0">
                <a:spcBef>
                  <a:spcPts val="700"/>
                </a:spcBef>
                <a:buChar char="–"/>
                <a:defRPr sz="28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2pPr>
              <a:lvl3pPr marL="1143000" indent="-228600" algn="l" eaLnBrk="0" hangingPunct="0">
                <a:spcBef>
                  <a:spcPts val="600"/>
                </a:spcBef>
                <a:buChar char="•"/>
                <a:defRPr sz="24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3pPr>
              <a:lvl4pPr marL="1600200" indent="-228600" algn="l" eaLnBrk="0" hangingPunct="0">
                <a:spcBef>
                  <a:spcPts val="500"/>
                </a:spcBef>
                <a:buChar char="–"/>
                <a:defRPr sz="20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4pPr>
              <a:lvl5pPr marL="2057400" indent="-228600" algn="l" eaLnBrk="0" hangingPunct="0">
                <a:spcBef>
                  <a:spcPts val="500"/>
                </a:spcBef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9pPr>
            </a:lstStyle>
            <a:p>
              <a:pPr algn="ctr" eaLnBrk="1" hangingPunct="1">
                <a:lnSpc>
                  <a:spcPct val="110000"/>
                </a:lnSpc>
                <a:buFont typeface="Times New Roman" pitchFamily="18" charset="0"/>
                <a:buNone/>
              </a:pPr>
              <a:r>
                <a:rPr lang="en-US" altLang="en-US" sz="2000" b="1">
                  <a:latin typeface="Arial" charset="0"/>
                </a:rPr>
                <a:t>0,1</a:t>
              </a:r>
            </a:p>
          </p:txBody>
        </p:sp>
        <p:sp>
          <p:nvSpPr>
            <p:cNvPr id="7223" name="Rectangle 54"/>
            <p:cNvSpPr>
              <a:spLocks noChangeAspect="1" noChangeArrowheads="1"/>
            </p:cNvSpPr>
            <p:nvPr/>
          </p:nvSpPr>
          <p:spPr bwMode="auto">
            <a:xfrm>
              <a:off x="3038" y="2399"/>
              <a:ext cx="386" cy="386"/>
            </a:xfrm>
            <a:prstGeom prst="rect">
              <a:avLst/>
            </a:prstGeom>
            <a:noFill/>
            <a:ln w="12700">
              <a:solidFill>
                <a:srgbClr val="6699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/>
            <a:lstStyle>
              <a:lvl1pPr algn="l" eaLnBrk="0" hangingPunct="0">
                <a:buChar char="•"/>
                <a:defRPr sz="32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1pPr>
              <a:lvl2pPr marL="742950" indent="-285750" algn="l" eaLnBrk="0" hangingPunct="0">
                <a:spcBef>
                  <a:spcPts val="700"/>
                </a:spcBef>
                <a:buChar char="–"/>
                <a:defRPr sz="28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2pPr>
              <a:lvl3pPr marL="1143000" indent="-228600" algn="l" eaLnBrk="0" hangingPunct="0">
                <a:spcBef>
                  <a:spcPts val="600"/>
                </a:spcBef>
                <a:buChar char="•"/>
                <a:defRPr sz="24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3pPr>
              <a:lvl4pPr marL="1600200" indent="-228600" algn="l" eaLnBrk="0" hangingPunct="0">
                <a:spcBef>
                  <a:spcPts val="500"/>
                </a:spcBef>
                <a:buChar char="–"/>
                <a:defRPr sz="20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4pPr>
              <a:lvl5pPr marL="2057400" indent="-228600" algn="l" eaLnBrk="0" hangingPunct="0">
                <a:spcBef>
                  <a:spcPts val="500"/>
                </a:spcBef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9pPr>
            </a:lstStyle>
            <a:p>
              <a:pPr algn="ctr" eaLnBrk="1" hangingPunct="1">
                <a:lnSpc>
                  <a:spcPct val="110000"/>
                </a:lnSpc>
                <a:buFont typeface="Times New Roman" pitchFamily="18" charset="0"/>
                <a:buNone/>
              </a:pPr>
              <a:r>
                <a:rPr lang="en-US" altLang="en-US" sz="2000" b="1">
                  <a:latin typeface="Arial" charset="0"/>
                </a:rPr>
                <a:t>1,1</a:t>
              </a:r>
            </a:p>
          </p:txBody>
        </p:sp>
        <p:sp>
          <p:nvSpPr>
            <p:cNvPr id="7224" name="Rectangle 55"/>
            <p:cNvSpPr>
              <a:spLocks noChangeAspect="1" noChangeArrowheads="1"/>
            </p:cNvSpPr>
            <p:nvPr/>
          </p:nvSpPr>
          <p:spPr bwMode="auto">
            <a:xfrm>
              <a:off x="2655" y="2785"/>
              <a:ext cx="386" cy="386"/>
            </a:xfrm>
            <a:prstGeom prst="rect">
              <a:avLst/>
            </a:prstGeom>
            <a:noFill/>
            <a:ln w="12700">
              <a:solidFill>
                <a:srgbClr val="6699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/>
            <a:lstStyle>
              <a:lvl1pPr algn="l" eaLnBrk="0" hangingPunct="0">
                <a:buChar char="•"/>
                <a:defRPr sz="32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1pPr>
              <a:lvl2pPr marL="742950" indent="-285750" algn="l" eaLnBrk="0" hangingPunct="0">
                <a:spcBef>
                  <a:spcPts val="700"/>
                </a:spcBef>
                <a:buChar char="–"/>
                <a:defRPr sz="28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2pPr>
              <a:lvl3pPr marL="1143000" indent="-228600" algn="l" eaLnBrk="0" hangingPunct="0">
                <a:spcBef>
                  <a:spcPts val="600"/>
                </a:spcBef>
                <a:buChar char="•"/>
                <a:defRPr sz="24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3pPr>
              <a:lvl4pPr marL="1600200" indent="-228600" algn="l" eaLnBrk="0" hangingPunct="0">
                <a:spcBef>
                  <a:spcPts val="500"/>
                </a:spcBef>
                <a:buChar char="–"/>
                <a:defRPr sz="20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4pPr>
              <a:lvl5pPr marL="2057400" indent="-228600" algn="l" eaLnBrk="0" hangingPunct="0">
                <a:spcBef>
                  <a:spcPts val="500"/>
                </a:spcBef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9pPr>
            </a:lstStyle>
            <a:p>
              <a:pPr algn="ctr" eaLnBrk="1" hangingPunct="1">
                <a:buFont typeface="Times New Roman" pitchFamily="18" charset="0"/>
                <a:buNone/>
              </a:pPr>
              <a:r>
                <a:rPr lang="en-US" altLang="en-US" sz="2000" b="1">
                  <a:latin typeface="Arial" charset="0"/>
                </a:rPr>
                <a:t>…</a:t>
              </a:r>
            </a:p>
          </p:txBody>
        </p:sp>
        <p:sp>
          <p:nvSpPr>
            <p:cNvPr id="7225" name="Rectangle 56"/>
            <p:cNvSpPr>
              <a:spLocks noChangeAspect="1" noChangeArrowheads="1"/>
            </p:cNvSpPr>
            <p:nvPr/>
          </p:nvSpPr>
          <p:spPr bwMode="auto">
            <a:xfrm>
              <a:off x="3042" y="2785"/>
              <a:ext cx="386" cy="386"/>
            </a:xfrm>
            <a:prstGeom prst="rect">
              <a:avLst/>
            </a:prstGeom>
            <a:noFill/>
            <a:ln w="12700">
              <a:solidFill>
                <a:srgbClr val="6699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/>
            <a:lstStyle>
              <a:lvl1pPr algn="l" eaLnBrk="0" hangingPunct="0">
                <a:buChar char="•"/>
                <a:defRPr sz="32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1pPr>
              <a:lvl2pPr marL="742950" indent="-285750" algn="l" eaLnBrk="0" hangingPunct="0">
                <a:spcBef>
                  <a:spcPts val="700"/>
                </a:spcBef>
                <a:buChar char="–"/>
                <a:defRPr sz="28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2pPr>
              <a:lvl3pPr marL="1143000" indent="-228600" algn="l" eaLnBrk="0" hangingPunct="0">
                <a:spcBef>
                  <a:spcPts val="600"/>
                </a:spcBef>
                <a:buChar char="•"/>
                <a:defRPr sz="24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3pPr>
              <a:lvl4pPr marL="1600200" indent="-228600" algn="l" eaLnBrk="0" hangingPunct="0">
                <a:spcBef>
                  <a:spcPts val="500"/>
                </a:spcBef>
                <a:buChar char="–"/>
                <a:defRPr sz="20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4pPr>
              <a:lvl5pPr marL="2057400" indent="-228600" algn="l" eaLnBrk="0" hangingPunct="0">
                <a:spcBef>
                  <a:spcPts val="500"/>
                </a:spcBef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9pPr>
            </a:lstStyle>
            <a:p>
              <a:pPr algn="ctr" eaLnBrk="1" hangingPunct="1">
                <a:buFont typeface="Times New Roman" pitchFamily="18" charset="0"/>
                <a:buNone/>
              </a:pPr>
              <a:r>
                <a:rPr lang="en-US" altLang="en-US" sz="2000" b="1">
                  <a:latin typeface="Arial" charset="0"/>
                </a:rPr>
                <a:t>…</a:t>
              </a:r>
            </a:p>
          </p:txBody>
        </p:sp>
        <p:sp>
          <p:nvSpPr>
            <p:cNvPr id="7226" name="Rectangle 57"/>
            <p:cNvSpPr>
              <a:spLocks noChangeAspect="1" noChangeArrowheads="1"/>
            </p:cNvSpPr>
            <p:nvPr/>
          </p:nvSpPr>
          <p:spPr bwMode="auto">
            <a:xfrm>
              <a:off x="3429" y="2399"/>
              <a:ext cx="386" cy="386"/>
            </a:xfrm>
            <a:prstGeom prst="rect">
              <a:avLst/>
            </a:prstGeom>
            <a:noFill/>
            <a:ln w="12700">
              <a:solidFill>
                <a:srgbClr val="6699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/>
            <a:lstStyle>
              <a:lvl1pPr algn="l" eaLnBrk="0" hangingPunct="0">
                <a:buChar char="•"/>
                <a:defRPr sz="32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1pPr>
              <a:lvl2pPr marL="742950" indent="-285750" algn="l" eaLnBrk="0" hangingPunct="0">
                <a:spcBef>
                  <a:spcPts val="700"/>
                </a:spcBef>
                <a:buChar char="–"/>
                <a:defRPr sz="28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2pPr>
              <a:lvl3pPr marL="1143000" indent="-228600" algn="l" eaLnBrk="0" hangingPunct="0">
                <a:spcBef>
                  <a:spcPts val="600"/>
                </a:spcBef>
                <a:buChar char="•"/>
                <a:defRPr sz="24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3pPr>
              <a:lvl4pPr marL="1600200" indent="-228600" algn="l" eaLnBrk="0" hangingPunct="0">
                <a:spcBef>
                  <a:spcPts val="500"/>
                </a:spcBef>
                <a:buChar char="–"/>
                <a:defRPr sz="20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4pPr>
              <a:lvl5pPr marL="2057400" indent="-228600" algn="l" eaLnBrk="0" hangingPunct="0">
                <a:spcBef>
                  <a:spcPts val="500"/>
                </a:spcBef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9pPr>
            </a:lstStyle>
            <a:p>
              <a:pPr algn="ctr" eaLnBrk="1" hangingPunct="1">
                <a:buFont typeface="Times New Roman" pitchFamily="18" charset="0"/>
                <a:buNone/>
              </a:pPr>
              <a:r>
                <a:rPr lang="en-US" altLang="en-US" sz="2000" b="1">
                  <a:latin typeface="Arial" charset="0"/>
                </a:rPr>
                <a:t>…</a:t>
              </a:r>
            </a:p>
          </p:txBody>
        </p:sp>
        <p:sp>
          <p:nvSpPr>
            <p:cNvPr id="7227" name="Rectangle 58"/>
            <p:cNvSpPr>
              <a:spLocks noChangeAspect="1" noChangeArrowheads="1"/>
            </p:cNvSpPr>
            <p:nvPr/>
          </p:nvSpPr>
          <p:spPr bwMode="auto">
            <a:xfrm>
              <a:off x="3429" y="2785"/>
              <a:ext cx="386" cy="386"/>
            </a:xfrm>
            <a:prstGeom prst="rect">
              <a:avLst/>
            </a:prstGeom>
            <a:noFill/>
            <a:ln w="12700">
              <a:solidFill>
                <a:srgbClr val="6699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/>
            <a:lstStyle>
              <a:lvl1pPr algn="l" eaLnBrk="0" hangingPunct="0">
                <a:buChar char="•"/>
                <a:defRPr sz="32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1pPr>
              <a:lvl2pPr marL="742950" indent="-285750" algn="l" eaLnBrk="0" hangingPunct="0">
                <a:spcBef>
                  <a:spcPts val="700"/>
                </a:spcBef>
                <a:buChar char="–"/>
                <a:defRPr sz="28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2pPr>
              <a:lvl3pPr marL="1143000" indent="-228600" algn="l" eaLnBrk="0" hangingPunct="0">
                <a:spcBef>
                  <a:spcPts val="600"/>
                </a:spcBef>
                <a:buChar char="•"/>
                <a:defRPr sz="24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3pPr>
              <a:lvl4pPr marL="1600200" indent="-228600" algn="l" eaLnBrk="0" hangingPunct="0">
                <a:spcBef>
                  <a:spcPts val="500"/>
                </a:spcBef>
                <a:buChar char="–"/>
                <a:defRPr sz="20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4pPr>
              <a:lvl5pPr marL="2057400" indent="-228600" algn="l" eaLnBrk="0" hangingPunct="0">
                <a:spcBef>
                  <a:spcPts val="500"/>
                </a:spcBef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9pPr>
            </a:lstStyle>
            <a:p>
              <a:pPr algn="ctr" eaLnBrk="1" hangingPunct="1">
                <a:buFont typeface="Times New Roman" pitchFamily="18" charset="0"/>
                <a:buNone/>
              </a:pPr>
              <a:r>
                <a:rPr lang="en-US" altLang="en-US" sz="2000" b="1">
                  <a:latin typeface="Arial" charset="0"/>
                </a:rPr>
                <a:t>…</a:t>
              </a:r>
            </a:p>
          </p:txBody>
        </p:sp>
        <p:sp>
          <p:nvSpPr>
            <p:cNvPr id="7228" name="Text Box 59"/>
            <p:cNvSpPr txBox="1">
              <a:spLocks noChangeArrowheads="1"/>
            </p:cNvSpPr>
            <p:nvPr/>
          </p:nvSpPr>
          <p:spPr bwMode="auto">
            <a:xfrm>
              <a:off x="4360" y="3216"/>
              <a:ext cx="1160" cy="7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 eaLnBrk="0" hangingPunct="0">
                <a:buChar char="•"/>
                <a:defRPr sz="32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1pPr>
              <a:lvl2pPr marL="742950" indent="-285750" algn="l" eaLnBrk="0" hangingPunct="0">
                <a:spcBef>
                  <a:spcPts val="700"/>
                </a:spcBef>
                <a:buChar char="–"/>
                <a:defRPr sz="28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2pPr>
              <a:lvl3pPr marL="1143000" indent="-228600" algn="l" eaLnBrk="0" hangingPunct="0">
                <a:spcBef>
                  <a:spcPts val="600"/>
                </a:spcBef>
                <a:buChar char="•"/>
                <a:defRPr sz="24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3pPr>
              <a:lvl4pPr marL="1600200" indent="-228600" algn="l" eaLnBrk="0" hangingPunct="0">
                <a:spcBef>
                  <a:spcPts val="500"/>
                </a:spcBef>
                <a:buChar char="–"/>
                <a:defRPr sz="20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4pPr>
              <a:lvl5pPr marL="2057400" indent="-228600" algn="l" eaLnBrk="0" hangingPunct="0">
                <a:spcBef>
                  <a:spcPts val="500"/>
                </a:spcBef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9pPr>
            </a:lstStyle>
            <a:p>
              <a:pPr eaLnBrk="1" hangingPunct="1">
                <a:lnSpc>
                  <a:spcPct val="7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800" b="1" i="1">
                  <a:solidFill>
                    <a:srgbClr val="FF3333"/>
                  </a:solidFill>
                  <a:latin typeface="Arial" charset="0"/>
                </a:rPr>
                <a:t>Threads producing results that are discarded</a:t>
              </a:r>
            </a:p>
          </p:txBody>
        </p:sp>
        <p:sp>
          <p:nvSpPr>
            <p:cNvPr id="7229" name="Line 60"/>
            <p:cNvSpPr>
              <a:spLocks noChangeShapeType="1"/>
            </p:cNvSpPr>
            <p:nvPr/>
          </p:nvSpPr>
          <p:spPr bwMode="auto">
            <a:xfrm flipV="1">
              <a:off x="2921" y="641"/>
              <a:ext cx="268" cy="3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7230" name="Line 61"/>
            <p:cNvSpPr>
              <a:spLocks noChangeShapeType="1"/>
            </p:cNvSpPr>
            <p:nvPr/>
          </p:nvSpPr>
          <p:spPr bwMode="auto">
            <a:xfrm flipV="1">
              <a:off x="3717" y="1333"/>
              <a:ext cx="260" cy="3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7231" name="Line 62"/>
            <p:cNvSpPr>
              <a:spLocks noChangeShapeType="1"/>
            </p:cNvSpPr>
            <p:nvPr/>
          </p:nvSpPr>
          <p:spPr bwMode="auto">
            <a:xfrm flipV="1">
              <a:off x="3717" y="644"/>
              <a:ext cx="260" cy="3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7232" name="Line 63"/>
            <p:cNvSpPr>
              <a:spLocks noChangeShapeType="1"/>
            </p:cNvSpPr>
            <p:nvPr/>
          </p:nvSpPr>
          <p:spPr bwMode="auto">
            <a:xfrm>
              <a:off x="3744" y="1296"/>
              <a:ext cx="336" cy="727"/>
            </a:xfrm>
            <a:prstGeom prst="line">
              <a:avLst/>
            </a:prstGeom>
            <a:noFill/>
            <a:ln w="15875">
              <a:solidFill>
                <a:srgbClr val="C0C09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7233" name="Line 64"/>
            <p:cNvSpPr>
              <a:spLocks noChangeShapeType="1"/>
            </p:cNvSpPr>
            <p:nvPr/>
          </p:nvSpPr>
          <p:spPr bwMode="auto">
            <a:xfrm flipV="1">
              <a:off x="2648" y="1296"/>
              <a:ext cx="280" cy="719"/>
            </a:xfrm>
            <a:prstGeom prst="line">
              <a:avLst/>
            </a:prstGeom>
            <a:noFill/>
            <a:ln w="15875">
              <a:solidFill>
                <a:srgbClr val="C0C09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7234" name="Line 65"/>
            <p:cNvSpPr>
              <a:spLocks noChangeShapeType="1"/>
            </p:cNvSpPr>
            <p:nvPr/>
          </p:nvSpPr>
          <p:spPr bwMode="auto">
            <a:xfrm>
              <a:off x="2256" y="3072"/>
              <a:ext cx="786" cy="97"/>
            </a:xfrm>
            <a:prstGeom prst="line">
              <a:avLst/>
            </a:prstGeom>
            <a:noFill/>
            <a:ln w="15875">
              <a:solidFill>
                <a:srgbClr val="C0C09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7235" name="Line 66"/>
            <p:cNvSpPr>
              <a:spLocks noChangeShapeType="1"/>
            </p:cNvSpPr>
            <p:nvPr/>
          </p:nvSpPr>
          <p:spPr bwMode="auto">
            <a:xfrm flipV="1">
              <a:off x="2653" y="2401"/>
              <a:ext cx="1421" cy="0"/>
            </a:xfrm>
            <a:prstGeom prst="line">
              <a:avLst/>
            </a:prstGeom>
            <a:noFill/>
            <a:ln w="31750">
              <a:solidFill>
                <a:srgbClr val="66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7236" name="Line 67"/>
            <p:cNvSpPr>
              <a:spLocks noChangeShapeType="1"/>
            </p:cNvSpPr>
            <p:nvPr/>
          </p:nvSpPr>
          <p:spPr bwMode="auto">
            <a:xfrm flipV="1">
              <a:off x="2654" y="2785"/>
              <a:ext cx="1420" cy="0"/>
            </a:xfrm>
            <a:prstGeom prst="line">
              <a:avLst/>
            </a:prstGeom>
            <a:noFill/>
            <a:ln w="31750">
              <a:solidFill>
                <a:srgbClr val="66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7237" name="Line 68"/>
            <p:cNvSpPr>
              <a:spLocks noChangeShapeType="1"/>
            </p:cNvSpPr>
            <p:nvPr/>
          </p:nvSpPr>
          <p:spPr bwMode="auto">
            <a:xfrm flipV="1">
              <a:off x="2654" y="3169"/>
              <a:ext cx="1420" cy="0"/>
            </a:xfrm>
            <a:prstGeom prst="line">
              <a:avLst/>
            </a:prstGeom>
            <a:noFill/>
            <a:ln w="31750">
              <a:solidFill>
                <a:srgbClr val="66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7238" name="Line 69"/>
            <p:cNvSpPr>
              <a:spLocks noChangeShapeType="1"/>
            </p:cNvSpPr>
            <p:nvPr/>
          </p:nvSpPr>
          <p:spPr bwMode="auto">
            <a:xfrm flipV="1">
              <a:off x="3042" y="2022"/>
              <a:ext cx="0" cy="1307"/>
            </a:xfrm>
            <a:prstGeom prst="line">
              <a:avLst/>
            </a:prstGeom>
            <a:noFill/>
            <a:ln w="31750">
              <a:solidFill>
                <a:srgbClr val="66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7239" name="Line 70"/>
            <p:cNvSpPr>
              <a:spLocks noChangeShapeType="1"/>
            </p:cNvSpPr>
            <p:nvPr/>
          </p:nvSpPr>
          <p:spPr bwMode="auto">
            <a:xfrm flipV="1">
              <a:off x="3428" y="2015"/>
              <a:ext cx="0" cy="1314"/>
            </a:xfrm>
            <a:prstGeom prst="line">
              <a:avLst/>
            </a:prstGeom>
            <a:noFill/>
            <a:ln w="31750">
              <a:solidFill>
                <a:srgbClr val="66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7240" name="Line 71"/>
            <p:cNvSpPr>
              <a:spLocks noChangeShapeType="1"/>
            </p:cNvSpPr>
            <p:nvPr/>
          </p:nvSpPr>
          <p:spPr bwMode="auto">
            <a:xfrm flipV="1">
              <a:off x="3806" y="2017"/>
              <a:ext cx="4" cy="1312"/>
            </a:xfrm>
            <a:prstGeom prst="line">
              <a:avLst/>
            </a:prstGeom>
            <a:noFill/>
            <a:ln w="31750">
              <a:solidFill>
                <a:srgbClr val="66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7241" name="Line 72"/>
            <p:cNvSpPr>
              <a:spLocks noChangeShapeType="1"/>
            </p:cNvSpPr>
            <p:nvPr/>
          </p:nvSpPr>
          <p:spPr bwMode="auto">
            <a:xfrm flipV="1">
              <a:off x="2654" y="2015"/>
              <a:ext cx="0" cy="1309"/>
            </a:xfrm>
            <a:prstGeom prst="line">
              <a:avLst/>
            </a:prstGeom>
            <a:noFill/>
            <a:ln w="31750">
              <a:solidFill>
                <a:srgbClr val="66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7242" name="Line 73"/>
            <p:cNvSpPr>
              <a:spLocks noChangeShapeType="1"/>
            </p:cNvSpPr>
            <p:nvPr/>
          </p:nvSpPr>
          <p:spPr bwMode="auto">
            <a:xfrm flipV="1">
              <a:off x="2650" y="2017"/>
              <a:ext cx="1425" cy="0"/>
            </a:xfrm>
            <a:prstGeom prst="line">
              <a:avLst/>
            </a:prstGeom>
            <a:noFill/>
            <a:ln w="31750">
              <a:solidFill>
                <a:srgbClr val="66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7243" name="Rectangle 14"/>
            <p:cNvSpPr>
              <a:spLocks noChangeArrowheads="1"/>
            </p:cNvSpPr>
            <p:nvPr/>
          </p:nvSpPr>
          <p:spPr bwMode="auto">
            <a:xfrm>
              <a:off x="2921" y="994"/>
              <a:ext cx="796" cy="68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>
              <a:lvl1pPr algn="l" eaLnBrk="0" hangingPunct="0">
                <a:buChar char="•"/>
                <a:defRPr sz="32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1pPr>
              <a:lvl2pPr marL="742950" indent="-285750" algn="l" eaLnBrk="0" hangingPunct="0">
                <a:spcBef>
                  <a:spcPts val="700"/>
                </a:spcBef>
                <a:buChar char="–"/>
                <a:defRPr sz="28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2pPr>
              <a:lvl3pPr marL="1143000" indent="-228600" algn="l" eaLnBrk="0" hangingPunct="0">
                <a:spcBef>
                  <a:spcPts val="600"/>
                </a:spcBef>
                <a:buChar char="•"/>
                <a:defRPr sz="24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3pPr>
              <a:lvl4pPr marL="1600200" indent="-228600" algn="l" eaLnBrk="0" hangingPunct="0">
                <a:spcBef>
                  <a:spcPts val="500"/>
                </a:spcBef>
                <a:buChar char="–"/>
                <a:defRPr sz="20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4pPr>
              <a:lvl5pPr marL="2057400" indent="-228600" algn="l" eaLnBrk="0" hangingPunct="0">
                <a:spcBef>
                  <a:spcPts val="500"/>
                </a:spcBef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 b="1">
                <a:solidFill>
                  <a:schemeClr val="tx1"/>
                </a:solidFill>
              </a:endParaRPr>
            </a:p>
          </p:txBody>
        </p:sp>
        <p:sp>
          <p:nvSpPr>
            <p:cNvPr id="7244" name="Text Box 75"/>
            <p:cNvSpPr txBox="1">
              <a:spLocks noChangeArrowheads="1"/>
            </p:cNvSpPr>
            <p:nvPr/>
          </p:nvSpPr>
          <p:spPr bwMode="auto">
            <a:xfrm>
              <a:off x="240" y="2304"/>
              <a:ext cx="1016" cy="6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 eaLnBrk="0" hangingPunct="0">
                <a:buChar char="•"/>
                <a:defRPr sz="32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1pPr>
              <a:lvl2pPr marL="742950" indent="-285750" algn="l" eaLnBrk="0" hangingPunct="0">
                <a:spcBef>
                  <a:spcPts val="700"/>
                </a:spcBef>
                <a:buChar char="–"/>
                <a:defRPr sz="28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2pPr>
              <a:lvl3pPr marL="1143000" indent="-228600" algn="l" eaLnBrk="0" hangingPunct="0">
                <a:spcBef>
                  <a:spcPts val="600"/>
                </a:spcBef>
                <a:buChar char="•"/>
                <a:defRPr sz="24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3pPr>
              <a:lvl4pPr marL="1600200" indent="-228600" algn="l" eaLnBrk="0" hangingPunct="0">
                <a:spcBef>
                  <a:spcPts val="500"/>
                </a:spcBef>
                <a:buChar char="–"/>
                <a:defRPr sz="20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4pPr>
              <a:lvl5pPr marL="2057400" indent="-228600" algn="l" eaLnBrk="0" hangingPunct="0">
                <a:spcBef>
                  <a:spcPts val="500"/>
                </a:spcBef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b="1" i="1" dirty="0">
                  <a:solidFill>
                    <a:srgbClr val="6699CC"/>
                  </a:solidFill>
                  <a:latin typeface="Arial" charset="0"/>
                </a:rPr>
                <a:t>Each thread computes one MO lattice point.</a:t>
              </a:r>
            </a:p>
          </p:txBody>
        </p:sp>
        <p:sp>
          <p:nvSpPr>
            <p:cNvPr id="7245" name="Text Box 76"/>
            <p:cNvSpPr txBox="1">
              <a:spLocks noChangeArrowheads="1"/>
            </p:cNvSpPr>
            <p:nvPr/>
          </p:nvSpPr>
          <p:spPr bwMode="auto">
            <a:xfrm>
              <a:off x="4320" y="2208"/>
              <a:ext cx="1056" cy="7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 eaLnBrk="0" hangingPunct="0">
                <a:buChar char="•"/>
                <a:defRPr sz="32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1pPr>
              <a:lvl2pPr marL="742950" indent="-285750" algn="l" eaLnBrk="0" hangingPunct="0">
                <a:spcBef>
                  <a:spcPts val="700"/>
                </a:spcBef>
                <a:buChar char="–"/>
                <a:defRPr sz="28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2pPr>
              <a:lvl3pPr marL="1143000" indent="-228600" algn="l" eaLnBrk="0" hangingPunct="0">
                <a:spcBef>
                  <a:spcPts val="600"/>
                </a:spcBef>
                <a:buChar char="•"/>
                <a:defRPr sz="24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3pPr>
              <a:lvl4pPr marL="1600200" indent="-228600" algn="l" eaLnBrk="0" hangingPunct="0">
                <a:spcBef>
                  <a:spcPts val="500"/>
                </a:spcBef>
                <a:buChar char="–"/>
                <a:defRPr sz="20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4pPr>
              <a:lvl5pPr marL="2057400" indent="-228600" algn="l" eaLnBrk="0" hangingPunct="0">
                <a:spcBef>
                  <a:spcPts val="500"/>
                </a:spcBef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9pPr>
            </a:lstStyle>
            <a:p>
              <a:pPr eaLnBrk="1" hangingPunct="1">
                <a:lnSpc>
                  <a:spcPct val="7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800" b="1" i="1">
                  <a:solidFill>
                    <a:srgbClr val="669900"/>
                  </a:solidFill>
                  <a:latin typeface="Arial" charset="0"/>
                </a:rPr>
                <a:t>Threads producing results that are used</a:t>
              </a:r>
            </a:p>
          </p:txBody>
        </p:sp>
        <p:sp>
          <p:nvSpPr>
            <p:cNvPr id="7246" name="Rectangle 77"/>
            <p:cNvSpPr>
              <a:spLocks noChangeArrowheads="1"/>
            </p:cNvSpPr>
            <p:nvPr/>
          </p:nvSpPr>
          <p:spPr bwMode="auto">
            <a:xfrm>
              <a:off x="1584" y="2400"/>
              <a:ext cx="96" cy="96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3366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buChar char="•"/>
                <a:defRPr sz="32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1pPr>
              <a:lvl2pPr marL="742950" indent="-285750" algn="l" eaLnBrk="0" hangingPunct="0">
                <a:spcBef>
                  <a:spcPts val="700"/>
                </a:spcBef>
                <a:buChar char="–"/>
                <a:defRPr sz="28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2pPr>
              <a:lvl3pPr marL="1143000" indent="-228600" algn="l" eaLnBrk="0" hangingPunct="0">
                <a:spcBef>
                  <a:spcPts val="600"/>
                </a:spcBef>
                <a:buChar char="•"/>
                <a:defRPr sz="24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3pPr>
              <a:lvl4pPr marL="1600200" indent="-228600" algn="l" eaLnBrk="0" hangingPunct="0">
                <a:spcBef>
                  <a:spcPts val="500"/>
                </a:spcBef>
                <a:buChar char="–"/>
                <a:defRPr sz="20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4pPr>
              <a:lvl5pPr marL="2057400" indent="-228600" algn="l" eaLnBrk="0" hangingPunct="0">
                <a:spcBef>
                  <a:spcPts val="500"/>
                </a:spcBef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9pPr>
            </a:lstStyle>
            <a:p>
              <a:pPr algn="ctr" eaLnBrk="1" hangingPunct="1">
                <a:buFont typeface="Times New Roman" pitchFamily="18" charset="0"/>
                <a:buNone/>
              </a:pPr>
              <a:endParaRPr lang="en-US" altLang="en-US" sz="1200"/>
            </a:p>
          </p:txBody>
        </p:sp>
        <p:sp>
          <p:nvSpPr>
            <p:cNvPr id="7247" name="Line 78"/>
            <p:cNvSpPr>
              <a:spLocks noChangeShapeType="1"/>
            </p:cNvSpPr>
            <p:nvPr/>
          </p:nvSpPr>
          <p:spPr bwMode="auto">
            <a:xfrm>
              <a:off x="2256" y="2304"/>
              <a:ext cx="782" cy="482"/>
            </a:xfrm>
            <a:prstGeom prst="line">
              <a:avLst/>
            </a:prstGeom>
            <a:noFill/>
            <a:ln w="15875">
              <a:solidFill>
                <a:srgbClr val="C0C09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7248" name="Rectangle 79"/>
            <p:cNvSpPr>
              <a:spLocks noChangeAspect="1" noChangeArrowheads="1"/>
            </p:cNvSpPr>
            <p:nvPr/>
          </p:nvSpPr>
          <p:spPr bwMode="auto">
            <a:xfrm>
              <a:off x="2652" y="2398"/>
              <a:ext cx="386" cy="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5078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/>
            <a:lstStyle>
              <a:lvl1pPr algn="l" eaLnBrk="0" hangingPunct="0">
                <a:buChar char="•"/>
                <a:defRPr sz="32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1pPr>
              <a:lvl2pPr marL="742950" indent="-285750" algn="l" eaLnBrk="0" hangingPunct="0">
                <a:spcBef>
                  <a:spcPts val="700"/>
                </a:spcBef>
                <a:buChar char="–"/>
                <a:defRPr sz="28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2pPr>
              <a:lvl3pPr marL="1143000" indent="-228600" algn="l" eaLnBrk="0" hangingPunct="0">
                <a:spcBef>
                  <a:spcPts val="600"/>
                </a:spcBef>
                <a:buChar char="•"/>
                <a:defRPr sz="24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3pPr>
              <a:lvl4pPr marL="1600200" indent="-228600" algn="l" eaLnBrk="0" hangingPunct="0">
                <a:spcBef>
                  <a:spcPts val="500"/>
                </a:spcBef>
                <a:buChar char="–"/>
                <a:defRPr sz="20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4pPr>
              <a:lvl5pPr marL="2057400" indent="-228600" algn="l" eaLnBrk="0" hangingPunct="0">
                <a:spcBef>
                  <a:spcPts val="500"/>
                </a:spcBef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9pPr>
            </a:lstStyle>
            <a:p>
              <a:pPr algn="ctr" eaLnBrk="1" hangingPunct="1">
                <a:lnSpc>
                  <a:spcPct val="110000"/>
                </a:lnSpc>
                <a:buFont typeface="Times New Roman" pitchFamily="18" charset="0"/>
                <a:buNone/>
              </a:pPr>
              <a:r>
                <a:rPr lang="en-US" altLang="en-US" sz="2000" b="1">
                  <a:latin typeface="Arial" charset="0"/>
                </a:rPr>
                <a:t>1,0</a:t>
              </a:r>
            </a:p>
          </p:txBody>
        </p:sp>
        <p:sp>
          <p:nvSpPr>
            <p:cNvPr id="7249" name="Text Box 80"/>
            <p:cNvSpPr txBox="1">
              <a:spLocks noChangeArrowheads="1"/>
            </p:cNvSpPr>
            <p:nvPr/>
          </p:nvSpPr>
          <p:spPr bwMode="auto">
            <a:xfrm>
              <a:off x="4382" y="528"/>
              <a:ext cx="624" cy="9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algn="l" eaLnBrk="0" hangingPunct="0">
                <a:buChar char="•"/>
                <a:defRPr sz="32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1pPr>
              <a:lvl2pPr marL="742950" indent="-285750" algn="l" eaLnBrk="0" hangingPunct="0">
                <a:spcBef>
                  <a:spcPts val="700"/>
                </a:spcBef>
                <a:buChar char="–"/>
                <a:defRPr sz="28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2pPr>
              <a:lvl3pPr marL="1143000" indent="-228600" algn="l" eaLnBrk="0" hangingPunct="0">
                <a:spcBef>
                  <a:spcPts val="600"/>
                </a:spcBef>
                <a:buChar char="•"/>
                <a:defRPr sz="24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3pPr>
              <a:lvl4pPr marL="1600200" indent="-228600" algn="l" eaLnBrk="0" hangingPunct="0">
                <a:spcBef>
                  <a:spcPts val="500"/>
                </a:spcBef>
                <a:buChar char="–"/>
                <a:defRPr sz="20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4pPr>
              <a:lvl5pPr marL="2057400" indent="-228600" algn="l" eaLnBrk="0" hangingPunct="0">
                <a:spcBef>
                  <a:spcPts val="500"/>
                </a:spcBef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9pPr>
            </a:lstStyle>
            <a:p>
              <a:pPr algn="ctr" eaLnBrk="1" hangingPunct="1">
                <a:lnSpc>
                  <a:spcPct val="70000"/>
                </a:lnSpc>
                <a:spcBef>
                  <a:spcPct val="50000"/>
                </a:spcBef>
                <a:buFont typeface="Times New Roman" pitchFamily="18" charset="0"/>
                <a:buNone/>
              </a:pPr>
              <a:r>
                <a:rPr lang="en-US" altLang="en-US" sz="1600" b="1" i="1" dirty="0">
                  <a:solidFill>
                    <a:schemeClr val="tx1"/>
                  </a:solidFill>
                  <a:latin typeface="Arial" charset="0"/>
                </a:rPr>
                <a:t>… </a:t>
              </a:r>
            </a:p>
            <a:p>
              <a:pPr algn="ctr" eaLnBrk="1" hangingPunct="1">
                <a:lnSpc>
                  <a:spcPct val="70000"/>
                </a:lnSpc>
                <a:spcBef>
                  <a:spcPct val="50000"/>
                </a:spcBef>
                <a:buFont typeface="Times New Roman" pitchFamily="18" charset="0"/>
                <a:buNone/>
              </a:pPr>
              <a:r>
                <a:rPr lang="en-US" altLang="en-US" sz="1600" b="1" i="1" dirty="0">
                  <a:solidFill>
                    <a:schemeClr val="tx1"/>
                  </a:solidFill>
                  <a:latin typeface="Arial" charset="0"/>
                </a:rPr>
                <a:t>GPU 2</a:t>
              </a:r>
            </a:p>
            <a:p>
              <a:pPr algn="ctr" eaLnBrk="1" hangingPunct="1">
                <a:lnSpc>
                  <a:spcPct val="70000"/>
                </a:lnSpc>
                <a:spcBef>
                  <a:spcPct val="50000"/>
                </a:spcBef>
                <a:buFont typeface="Times New Roman" pitchFamily="18" charset="0"/>
                <a:buNone/>
              </a:pPr>
              <a:r>
                <a:rPr lang="en-US" altLang="en-US" sz="1600" b="1" i="1" dirty="0">
                  <a:solidFill>
                    <a:schemeClr val="tx1"/>
                  </a:solidFill>
                  <a:latin typeface="Arial" charset="0"/>
                </a:rPr>
                <a:t>GPU 1</a:t>
              </a:r>
            </a:p>
            <a:p>
              <a:pPr algn="ctr" eaLnBrk="1" hangingPunct="1">
                <a:lnSpc>
                  <a:spcPct val="70000"/>
                </a:lnSpc>
                <a:spcBef>
                  <a:spcPct val="50000"/>
                </a:spcBef>
                <a:buFont typeface="Times New Roman" pitchFamily="18" charset="0"/>
                <a:buNone/>
              </a:pPr>
              <a:r>
                <a:rPr lang="en-US" altLang="en-US" sz="1600" b="1" i="1" dirty="0">
                  <a:solidFill>
                    <a:schemeClr val="tx1"/>
                  </a:solidFill>
                  <a:latin typeface="Arial" charset="0"/>
                </a:rPr>
                <a:t>GPU 0</a:t>
              </a:r>
            </a:p>
          </p:txBody>
        </p:sp>
        <p:sp>
          <p:nvSpPr>
            <p:cNvPr id="7250" name="Line 81"/>
            <p:cNvSpPr>
              <a:spLocks noChangeShapeType="1"/>
            </p:cNvSpPr>
            <p:nvPr/>
          </p:nvSpPr>
          <p:spPr bwMode="auto">
            <a:xfrm>
              <a:off x="3900" y="925"/>
              <a:ext cx="517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7251" name="Line 82"/>
            <p:cNvSpPr>
              <a:spLocks noChangeShapeType="1"/>
            </p:cNvSpPr>
            <p:nvPr/>
          </p:nvSpPr>
          <p:spPr bwMode="auto">
            <a:xfrm>
              <a:off x="3895" y="1104"/>
              <a:ext cx="517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7252" name="Line 83"/>
            <p:cNvSpPr>
              <a:spLocks noChangeShapeType="1"/>
            </p:cNvSpPr>
            <p:nvPr/>
          </p:nvSpPr>
          <p:spPr bwMode="auto">
            <a:xfrm rot="-5400000">
              <a:off x="2496" y="3120"/>
              <a:ext cx="0" cy="672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7253" name="Line 84"/>
            <p:cNvSpPr>
              <a:spLocks noChangeShapeType="1"/>
            </p:cNvSpPr>
            <p:nvPr/>
          </p:nvSpPr>
          <p:spPr bwMode="auto">
            <a:xfrm rot="5400000" flipH="1">
              <a:off x="1416" y="2232"/>
              <a:ext cx="0" cy="432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7254" name="Line 85"/>
            <p:cNvSpPr>
              <a:spLocks noChangeShapeType="1"/>
            </p:cNvSpPr>
            <p:nvPr/>
          </p:nvSpPr>
          <p:spPr bwMode="auto">
            <a:xfrm rot="5400000" flipH="1">
              <a:off x="1440" y="1824"/>
              <a:ext cx="384" cy="48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7255" name="Line 86"/>
            <p:cNvSpPr>
              <a:spLocks noChangeShapeType="1"/>
            </p:cNvSpPr>
            <p:nvPr/>
          </p:nvSpPr>
          <p:spPr bwMode="auto">
            <a:xfrm rot="5400000" flipH="1">
              <a:off x="2568" y="648"/>
              <a:ext cx="144" cy="672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7256" name="Line 87"/>
            <p:cNvSpPr>
              <a:spLocks noChangeShapeType="1"/>
            </p:cNvSpPr>
            <p:nvPr/>
          </p:nvSpPr>
          <p:spPr bwMode="auto">
            <a:xfrm>
              <a:off x="3888" y="1296"/>
              <a:ext cx="517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7257" name="Rectangle 88"/>
            <p:cNvSpPr>
              <a:spLocks noChangeArrowheads="1"/>
            </p:cNvSpPr>
            <p:nvPr/>
          </p:nvSpPr>
          <p:spPr bwMode="auto">
            <a:xfrm>
              <a:off x="4320" y="1446"/>
              <a:ext cx="1296" cy="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 eaLnBrk="0" hangingPunct="0">
                <a:buChar char="•"/>
                <a:defRPr sz="32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1pPr>
              <a:lvl2pPr marL="742950" indent="-285750" algn="l" eaLnBrk="0" hangingPunct="0">
                <a:spcBef>
                  <a:spcPts val="700"/>
                </a:spcBef>
                <a:buChar char="–"/>
                <a:defRPr sz="28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2pPr>
              <a:lvl3pPr marL="1143000" indent="-228600" algn="l" eaLnBrk="0" hangingPunct="0">
                <a:spcBef>
                  <a:spcPts val="600"/>
                </a:spcBef>
                <a:buChar char="•"/>
                <a:defRPr sz="24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3pPr>
              <a:lvl4pPr marL="1600200" indent="-228600" algn="l" eaLnBrk="0" hangingPunct="0">
                <a:spcBef>
                  <a:spcPts val="500"/>
                </a:spcBef>
                <a:buChar char="–"/>
                <a:defRPr sz="20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4pPr>
              <a:lvl5pPr marL="2057400" indent="-228600" algn="l" eaLnBrk="0" hangingPunct="0">
                <a:spcBef>
                  <a:spcPts val="500"/>
                </a:spcBef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Times New Roman" pitchFamily="18" charset="0"/>
                  <a:ea typeface="Gothic" charset="0"/>
                  <a:cs typeface="Gothic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b="1" i="1" dirty="0">
                  <a:solidFill>
                    <a:schemeClr val="tx1"/>
                  </a:solidFill>
                  <a:latin typeface="Arial" charset="0"/>
                </a:rPr>
                <a:t>Lattice </a:t>
              </a:r>
              <a:r>
                <a:rPr lang="en-US" altLang="en-US" sz="1400" b="1" i="1" dirty="0" smtClean="0">
                  <a:solidFill>
                    <a:schemeClr val="tx1"/>
                  </a:solidFill>
                  <a:latin typeface="Arial" charset="0"/>
                </a:rPr>
                <a:t>computed </a:t>
              </a:r>
              <a:r>
                <a:rPr lang="en-US" altLang="en-US" sz="1400" b="1" i="1" dirty="0">
                  <a:solidFill>
                    <a:schemeClr val="tx1"/>
                  </a:solidFill>
                  <a:latin typeface="Arial" charset="0"/>
                </a:rPr>
                <a:t>using multiple GPUs</a:t>
              </a:r>
            </a:p>
          </p:txBody>
        </p:sp>
      </p:grpSp>
      <p:sp>
        <p:nvSpPr>
          <p:cNvPr id="7171" name="Rectangle 89"/>
          <p:cNvSpPr>
            <a:spLocks noGrp="1" noChangeArrowheads="1"/>
          </p:cNvSpPr>
          <p:nvPr>
            <p:ph type="title"/>
          </p:nvPr>
        </p:nvSpPr>
        <p:spPr>
          <a:xfrm>
            <a:off x="685801" y="228600"/>
            <a:ext cx="7770813" cy="5715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600" dirty="0" smtClean="0"/>
              <a:t>Mol. Orbital GPU Parallel Decomposition</a:t>
            </a:r>
          </a:p>
        </p:txBody>
      </p:sp>
    </p:spTree>
    <p:extLst>
      <p:ext uri="{BB962C8B-B14F-4D97-AF65-F5344CB8AC3E}">
        <p14:creationId xmlns:p14="http://schemas.microsoft.com/office/powerpoint/2010/main" val="281175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570" y="205979"/>
            <a:ext cx="7047186" cy="787248"/>
          </a:xfrm>
        </p:spPr>
        <p:txBody>
          <a:bodyPr>
            <a:noAutofit/>
          </a:bodyPr>
          <a:lstStyle/>
          <a:p>
            <a:r>
              <a:rPr lang="en-US" sz="2800" dirty="0"/>
              <a:t>VMD </a:t>
            </a:r>
            <a:r>
              <a:rPr lang="en-US" sz="2800"/>
              <a:t>Tesla V100 </a:t>
            </a:r>
            <a:r>
              <a:rPr lang="en-US" sz="2800" dirty="0"/>
              <a:t>Performance for</a:t>
            </a:r>
            <a:br>
              <a:rPr lang="en-US" sz="2800" dirty="0"/>
            </a:br>
            <a:r>
              <a:rPr lang="en-US" altLang="en-US" sz="2800" dirty="0"/>
              <a:t>C</a:t>
            </a:r>
            <a:r>
              <a:rPr lang="en-US" altLang="en-US" sz="2800" baseline="-25000" dirty="0"/>
              <a:t>60  </a:t>
            </a:r>
            <a:r>
              <a:rPr lang="en-US" sz="2800" dirty="0"/>
              <a:t>Molecular Orbitals, 516x519x507 grid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4925106"/>
              </p:ext>
            </p:extLst>
          </p:nvPr>
        </p:nvGraphicFramePr>
        <p:xfrm>
          <a:off x="201809" y="1129916"/>
          <a:ext cx="6924209" cy="29188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56630"/>
                <a:gridCol w="2267579"/>
              </a:tblGrid>
              <a:tr h="2819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Hardware platform</a:t>
                      </a:r>
                    </a:p>
                  </a:txBody>
                  <a:tcPr marL="91458" marR="91458" marT="34297" marB="34297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Runtime,       Speedup</a:t>
                      </a:r>
                    </a:p>
                  </a:txBody>
                  <a:tcPr marL="91458" marR="91458" marT="34297" marB="34297">
                    <a:solidFill>
                      <a:srgbClr val="99FF99"/>
                    </a:solidFill>
                  </a:tcPr>
                </a:tc>
              </a:tr>
              <a:tr h="329609">
                <a:tc>
                  <a:txBody>
                    <a:bodyPr/>
                    <a:lstStyle/>
                    <a:p>
                      <a:r>
                        <a:rPr lang="en-US" sz="1400" b="0" baseline="0" dirty="0" smtClean="0"/>
                        <a:t>IBM Power8 (ORNL ‘crest’) + 1x Tesla K40 [1]</a:t>
                      </a:r>
                      <a:endParaRPr lang="en-US" sz="1400" b="0" dirty="0"/>
                    </a:p>
                  </a:txBody>
                  <a:tcPr marL="91458" marR="91458" marT="34297" marB="34297"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  3.49s,           </a:t>
                      </a:r>
                      <a:r>
                        <a:rPr lang="en-US" sz="1400" b="1" dirty="0" smtClean="0"/>
                        <a:t> 1.0x                    </a:t>
                      </a:r>
                      <a:endParaRPr lang="en-US" sz="1400" b="1" dirty="0"/>
                    </a:p>
                  </a:txBody>
                  <a:tcPr marL="91458" marR="91458" marT="34297" marB="34297"/>
                </a:tc>
              </a:tr>
              <a:tr h="329609">
                <a:tc>
                  <a:txBody>
                    <a:bodyPr/>
                    <a:lstStyle/>
                    <a:p>
                      <a:r>
                        <a:rPr lang="en-US" sz="1400" b="1" baseline="0" dirty="0" smtClean="0"/>
                        <a:t>Intel Xeon E5-2697Av4      + 1x Tesla V100 [2]</a:t>
                      </a:r>
                      <a:endParaRPr lang="en-US" sz="1100" b="1" dirty="0"/>
                    </a:p>
                  </a:txBody>
                  <a:tcPr marL="91458" marR="91458" marT="34297" marB="34297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  0.610s,          5.7x</a:t>
                      </a:r>
                      <a:endParaRPr lang="en-US" sz="1400" b="1" dirty="0"/>
                    </a:p>
                  </a:txBody>
                  <a:tcPr marL="91458" marR="91458" marT="34297" marB="34297"/>
                </a:tc>
              </a:tr>
              <a:tr h="329609">
                <a:tc>
                  <a:txBody>
                    <a:bodyPr/>
                    <a:lstStyle/>
                    <a:p>
                      <a:r>
                        <a:rPr lang="en-US" sz="1400" b="1" baseline="0" dirty="0" smtClean="0"/>
                        <a:t>Intel Xeon E5-2697Av4      + 2x Tesla V100 [2]</a:t>
                      </a:r>
                      <a:endParaRPr lang="en-US" sz="1100" b="1" dirty="0"/>
                    </a:p>
                  </a:txBody>
                  <a:tcPr marL="91458" marR="91458" marT="34297" marB="34297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  0.294s,        11.8x</a:t>
                      </a:r>
                      <a:endParaRPr lang="en-US" sz="1400" b="1" dirty="0"/>
                    </a:p>
                  </a:txBody>
                  <a:tcPr marL="91458" marR="91458" marT="34297" marB="34297"/>
                </a:tc>
              </a:tr>
              <a:tr h="329609">
                <a:tc>
                  <a:txBody>
                    <a:bodyPr/>
                    <a:lstStyle/>
                    <a:p>
                      <a:r>
                        <a:rPr lang="en-US" sz="1400" b="1" baseline="0" dirty="0" smtClean="0"/>
                        <a:t>Intel Xeon E5-2697Av4      + 3x Tesla V100 [2]</a:t>
                      </a:r>
                      <a:endParaRPr lang="en-US" sz="1100" b="1" dirty="0"/>
                    </a:p>
                  </a:txBody>
                  <a:tcPr marL="91458" marR="91458" marT="34297" marB="34297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  0.220s,        15.9x</a:t>
                      </a:r>
                      <a:endParaRPr lang="en-US" sz="1400" b="1" dirty="0"/>
                    </a:p>
                  </a:txBody>
                  <a:tcPr marL="91458" marR="91458" marT="34297" marB="34297"/>
                </a:tc>
              </a:tr>
              <a:tr h="329609">
                <a:tc>
                  <a:txBody>
                    <a:bodyPr/>
                    <a:lstStyle/>
                    <a:p>
                      <a:r>
                        <a:rPr lang="en-US" sz="1400" b="1" baseline="0" dirty="0" smtClean="0"/>
                        <a:t>IBM Power9 “Newell”        + 1x Tesla V100</a:t>
                      </a:r>
                      <a:endParaRPr lang="en-US" sz="1100" b="1" dirty="0"/>
                    </a:p>
                  </a:txBody>
                  <a:tcPr marL="91458" marR="91458" marT="34297" marB="34297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  0.394s</a:t>
                      </a:r>
                      <a:r>
                        <a:rPr lang="en-US" sz="1400" b="1" baseline="0" dirty="0" smtClean="0"/>
                        <a:t>,          8.8x</a:t>
                      </a:r>
                    </a:p>
                  </a:txBody>
                  <a:tcPr marL="91458" marR="91458" marT="34297" marB="34297"/>
                </a:tc>
              </a:tr>
              <a:tr h="329609">
                <a:tc>
                  <a:txBody>
                    <a:bodyPr/>
                    <a:lstStyle/>
                    <a:p>
                      <a:r>
                        <a:rPr lang="en-US" sz="1400" b="1" baseline="0" dirty="0" smtClean="0"/>
                        <a:t>IBM Power9 “Newell”        + 2x Tesla V100</a:t>
                      </a:r>
                      <a:endParaRPr lang="en-US" sz="1100" b="1" dirty="0"/>
                    </a:p>
                  </a:txBody>
                  <a:tcPr marL="91458" marR="91458" marT="34297" marB="34297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  0.207s</a:t>
                      </a:r>
                      <a:r>
                        <a:rPr lang="en-US" sz="1400" b="1" baseline="0" dirty="0" smtClean="0"/>
                        <a:t>,        16.8x</a:t>
                      </a:r>
                    </a:p>
                  </a:txBody>
                  <a:tcPr marL="91458" marR="91458" marT="34297" marB="34297"/>
                </a:tc>
              </a:tr>
              <a:tr h="329609">
                <a:tc>
                  <a:txBody>
                    <a:bodyPr/>
                    <a:lstStyle/>
                    <a:p>
                      <a:r>
                        <a:rPr lang="en-US" sz="1400" b="1" baseline="0" dirty="0" smtClean="0"/>
                        <a:t>IBM Power9 “Newell”        + 3x Tesla V100</a:t>
                      </a:r>
                      <a:endParaRPr lang="en-US" sz="1100" b="1" dirty="0"/>
                    </a:p>
                  </a:txBody>
                  <a:tcPr marL="91458" marR="91458" marT="34297" marB="34297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  0.151s</a:t>
                      </a:r>
                      <a:r>
                        <a:rPr lang="en-US" sz="1400" b="1" baseline="0" dirty="0" smtClean="0"/>
                        <a:t>,        23.1x</a:t>
                      </a:r>
                    </a:p>
                  </a:txBody>
                  <a:tcPr marL="91458" marR="91458" marT="34297" marB="34297"/>
                </a:tc>
              </a:tr>
              <a:tr h="329609">
                <a:tc>
                  <a:txBody>
                    <a:bodyPr/>
                    <a:lstStyle/>
                    <a:p>
                      <a:r>
                        <a:rPr lang="en-US" sz="1400" b="1" baseline="0" dirty="0" smtClean="0"/>
                        <a:t>IBM Power9 “Newell”        + 4x Tesla V100</a:t>
                      </a:r>
                      <a:endParaRPr lang="en-US" sz="1100" b="1" dirty="0"/>
                    </a:p>
                  </a:txBody>
                  <a:tcPr marL="91458" marR="91458" marT="34297" marB="34297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  0.130s</a:t>
                      </a:r>
                      <a:r>
                        <a:rPr lang="en-US" sz="1400" b="1" baseline="0" dirty="0" smtClean="0"/>
                        <a:t>,        26.8x</a:t>
                      </a:r>
                    </a:p>
                  </a:txBody>
                  <a:tcPr marL="91458" marR="91458" marT="34297" marB="34297"/>
                </a:tc>
              </a:tr>
            </a:tbl>
          </a:graphicData>
        </a:graphic>
      </p:graphicFrame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5" y="4198257"/>
            <a:ext cx="9143999" cy="95410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 lIns="91432" tIns="45716" rIns="91432" bIns="45716">
            <a:spAutoFit/>
          </a:bodyPr>
          <a:lstStyle>
            <a:lvl1pPr algn="l" eaLnBrk="0" hangingPunct="0">
              <a:buChar char="•"/>
              <a:defRPr sz="3200">
                <a:solidFill>
                  <a:srgbClr val="000000"/>
                </a:solidFill>
                <a:latin typeface="Times New Roman" pitchFamily="18" charset="0"/>
                <a:ea typeface="Gothic" charset="0"/>
                <a:cs typeface="Gothic" charset="0"/>
              </a:defRPr>
            </a:lvl1pPr>
            <a:lvl2pPr marL="742950" indent="-285750" algn="l" eaLnBrk="0" hangingPunct="0">
              <a:spcBef>
                <a:spcPts val="700"/>
              </a:spcBef>
              <a:buChar char="–"/>
              <a:defRPr sz="2800">
                <a:solidFill>
                  <a:srgbClr val="000000"/>
                </a:solidFill>
                <a:latin typeface="Times New Roman" pitchFamily="18" charset="0"/>
                <a:ea typeface="Gothic" charset="0"/>
                <a:cs typeface="Gothic" charset="0"/>
              </a:defRPr>
            </a:lvl2pPr>
            <a:lvl3pPr marL="1143000" indent="-228600" algn="l" eaLnBrk="0" hangingPunct="0">
              <a:spcBef>
                <a:spcPts val="600"/>
              </a:spcBef>
              <a:buChar char="•"/>
              <a:defRPr sz="2400">
                <a:solidFill>
                  <a:srgbClr val="000000"/>
                </a:solidFill>
                <a:latin typeface="Times New Roman" pitchFamily="18" charset="0"/>
                <a:ea typeface="Gothic" charset="0"/>
                <a:cs typeface="Gothic" charset="0"/>
              </a:defRPr>
            </a:lvl3pPr>
            <a:lvl4pPr marL="1600200" indent="-228600" algn="l" eaLnBrk="0" hangingPunct="0">
              <a:spcBef>
                <a:spcPts val="500"/>
              </a:spcBef>
              <a:buChar char="–"/>
              <a:defRPr sz="2000">
                <a:solidFill>
                  <a:srgbClr val="000000"/>
                </a:solidFill>
                <a:latin typeface="Times New Roman" pitchFamily="18" charset="0"/>
                <a:ea typeface="Gothic" charset="0"/>
                <a:cs typeface="Gothic" charset="0"/>
              </a:defRPr>
            </a:lvl4pPr>
            <a:lvl5pPr marL="2057400" indent="-228600" algn="l" eaLnBrk="0" hangingPunct="0">
              <a:spcBef>
                <a:spcPts val="500"/>
              </a:spcBef>
              <a:buChar char="»"/>
              <a:defRPr sz="2000">
                <a:solidFill>
                  <a:srgbClr val="000000"/>
                </a:solidFill>
                <a:latin typeface="Times New Roman" pitchFamily="18" charset="0"/>
                <a:ea typeface="Gothic" charset="0"/>
                <a:cs typeface="Gothic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Times New Roman" pitchFamily="18" charset="0"/>
                <a:ea typeface="Gothic" charset="0"/>
                <a:cs typeface="Gothic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Times New Roman" pitchFamily="18" charset="0"/>
                <a:ea typeface="Gothic" charset="0"/>
                <a:cs typeface="Gothic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Times New Roman" pitchFamily="18" charset="0"/>
                <a:ea typeface="Gothic" charset="0"/>
                <a:cs typeface="Gothic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Times New Roman" pitchFamily="18" charset="0"/>
                <a:ea typeface="Gothic" charset="0"/>
                <a:cs typeface="Gothic" charset="0"/>
              </a:defRPr>
            </a:lvl9pPr>
          </a:lstStyle>
          <a:p>
            <a:pPr eaLnBrk="1" hangingPunct="1">
              <a:buFont typeface="Times New Roman" pitchFamily="18" charset="0"/>
              <a:buNone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[1] Early Experiences Porting the NAMD and VMD Molecular Simulation and Analysis Software to GPU-Accelerated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OpenPOWER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Platforms. 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J. E. Stone, A.-P.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Hynninen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J. C. Phillips, K.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Schulten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International Workshop on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OpenPOWER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for HPC (IWOPH'16), LNCS 9945, pp. 188-206, 2016.</a:t>
            </a:r>
          </a:p>
          <a:p>
            <a:pPr eaLnBrk="1" hangingPunct="1">
              <a:buNone/>
            </a:pPr>
            <a:r>
              <a:rPr lang="en-US" sz="1400" b="1" dirty="0">
                <a:latin typeface="+mj-lt"/>
                <a:cs typeface="Arial" panose="020B0604020202020204" pitchFamily="34" charset="0"/>
              </a:rPr>
              <a:t>[2]</a:t>
            </a:r>
            <a:r>
              <a:rPr lang="en-US" sz="1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1400" b="1" dirty="0">
                <a:latin typeface="+mj-lt"/>
              </a:rPr>
              <a:t>NAMD goes quantum: An integrative suite for hybrid simulations. </a:t>
            </a:r>
            <a:r>
              <a:rPr lang="en-US" sz="1400" dirty="0" err="1">
                <a:latin typeface="+mj-lt"/>
              </a:rPr>
              <a:t>Melo</a:t>
            </a:r>
            <a:r>
              <a:rPr lang="en-US" sz="1400" dirty="0">
                <a:latin typeface="+mj-lt"/>
              </a:rPr>
              <a:t> et al., Nature Methods, 2018. 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548" y="4"/>
            <a:ext cx="1986455" cy="1986455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 flipV="1">
            <a:off x="7157544" y="2809875"/>
            <a:ext cx="484461" cy="485775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7157544" y="3310011"/>
            <a:ext cx="484461" cy="485805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610475" y="2906586"/>
            <a:ext cx="1533525" cy="646331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b="1" dirty="0" err="1" smtClean="0">
                <a:solidFill>
                  <a:prstClr val="black"/>
                </a:solidFill>
              </a:rPr>
              <a:t>NVLink</a:t>
            </a:r>
            <a:r>
              <a:rPr lang="en-US" b="1" dirty="0" smtClean="0">
                <a:solidFill>
                  <a:prstClr val="black"/>
                </a:solidFill>
              </a:rPr>
              <a:t> perf. boost</a:t>
            </a:r>
            <a:endParaRPr lang="en-US" b="1" dirty="0">
              <a:solidFill>
                <a:prstClr val="black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201805" y="2723822"/>
            <a:ext cx="6939974" cy="0"/>
          </a:xfrm>
          <a:prstGeom prst="line">
            <a:avLst/>
          </a:prstGeom>
          <a:ln w="508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838700" y="2758782"/>
            <a:ext cx="2287314" cy="1279818"/>
          </a:xfrm>
          <a:prstGeom prst="rect">
            <a:avLst/>
          </a:prstGeom>
          <a:noFill/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217570" y="1733337"/>
            <a:ext cx="6939974" cy="0"/>
          </a:xfrm>
          <a:prstGeom prst="line">
            <a:avLst/>
          </a:prstGeom>
          <a:ln w="508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9706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495800"/>
            <a:ext cx="9144000" cy="647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01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286" y="131207"/>
            <a:ext cx="5091339" cy="711299"/>
          </a:xfrm>
        </p:spPr>
        <p:txBody>
          <a:bodyPr>
            <a:noAutofit/>
          </a:bodyPr>
          <a:lstStyle/>
          <a:p>
            <a:r>
              <a:rPr lang="en-US" sz="2800" dirty="0" smtClean="0"/>
              <a:t>NAMD on Summit, May 2018:</a:t>
            </a:r>
            <a:br>
              <a:rPr lang="en-US" sz="2800" dirty="0" smtClean="0"/>
            </a:br>
            <a:r>
              <a:rPr lang="en-US" sz="2400" dirty="0" smtClean="0"/>
              <a:t>~20% Performance Increase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1" y="4379446"/>
            <a:ext cx="5254625" cy="7640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/>
              <a:t>NAMD simulations can generate up to 10TB of output per day on 20% of Summit</a:t>
            </a:r>
          </a:p>
          <a:p>
            <a:endParaRPr lang="en-US" sz="2000" b="1" dirty="0" smtClean="0"/>
          </a:p>
        </p:txBody>
      </p:sp>
      <p:pic>
        <p:nvPicPr>
          <p:cNvPr id="2050" name="Picture 2" descr="https://lh4.googleusercontent.com/UXXbfC87TZXTd4I_hj7aAQhZwdAAZSSkr3aw541QG1ar0lXvimJ5f5_P9hGzdU3A__hptyfvEVHRsXzie294D6leDitHdOnpxtTC4tLNwXB96c6p1QceMJiqhrrBc1hzAYz9jzjX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3"/>
          <a:stretch/>
        </p:blipFill>
        <p:spPr bwMode="auto">
          <a:xfrm>
            <a:off x="296953" y="955602"/>
            <a:ext cx="4809630" cy="342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927" y="0"/>
            <a:ext cx="3869074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1023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/>
          </p:cNvSpPr>
          <p:nvPr>
            <p:ph type="title"/>
          </p:nvPr>
        </p:nvSpPr>
        <p:spPr>
          <a:xfrm>
            <a:off x="95251" y="89736"/>
            <a:ext cx="8953500" cy="1204785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195024">
              <a:defRPr sz="7056"/>
            </a:pPr>
            <a:r>
              <a:rPr sz="3100" dirty="0"/>
              <a:t>NAMD </a:t>
            </a:r>
            <a:r>
              <a:rPr sz="3100" dirty="0" smtClean="0"/>
              <a:t>2 </a:t>
            </a:r>
            <a:r>
              <a:rPr sz="3100" dirty="0"/>
              <a:t>Billion Atom </a:t>
            </a:r>
            <a:r>
              <a:rPr lang="en-US" sz="3100" dirty="0" smtClean="0"/>
              <a:t>Benchmark on 20% of Summit </a:t>
            </a:r>
            <a:r>
              <a:rPr lang="en-US" sz="3100" dirty="0"/>
              <a:t/>
            </a:r>
            <a:br>
              <a:rPr lang="en-US" sz="3100" dirty="0"/>
            </a:br>
            <a:r>
              <a:rPr lang="en-US" sz="2200" dirty="0" smtClean="0"/>
              <a:t>“Scalable Molecular Dynamics with NAMD on the Summit System”</a:t>
            </a:r>
            <a:br>
              <a:rPr lang="en-US" sz="2200" dirty="0" smtClean="0"/>
            </a:br>
            <a:r>
              <a:rPr lang="en-US" sz="2200" dirty="0" smtClean="0"/>
              <a:t>IBM Journal of Research and Development, 2018. </a:t>
            </a:r>
            <a:r>
              <a:rPr lang="en-US" sz="2200" b="1" i="1" dirty="0" smtClean="0"/>
              <a:t>(In press)</a:t>
            </a:r>
            <a:endParaRPr sz="2200" b="1" i="1" dirty="0"/>
          </a:p>
        </p:txBody>
      </p:sp>
      <p:pic>
        <p:nvPicPr>
          <p:cNvPr id="234" name="summit_2bill_nodes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71330" y="1379583"/>
            <a:ext cx="5377023" cy="37639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5186070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sharepoint/v3/field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6591</TotalTime>
  <Words>1968</Words>
  <Application>Microsoft Office PowerPoint</Application>
  <PresentationFormat>On-screen Show (16:9)</PresentationFormat>
  <Paragraphs>281</Paragraphs>
  <Slides>25</Slides>
  <Notes>5</Notes>
  <HiddenSlides>4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Office Theme</vt:lpstr>
      <vt:lpstr>1_Office Theme</vt:lpstr>
      <vt:lpstr>2_White</vt:lpstr>
      <vt:lpstr>3_Office Theme</vt:lpstr>
      <vt:lpstr>5_Office Theme</vt:lpstr>
      <vt:lpstr>7_Office Theme</vt:lpstr>
      <vt:lpstr>2_Office Theme</vt:lpstr>
      <vt:lpstr>4_Office Theme</vt:lpstr>
      <vt:lpstr>6_Office Theme</vt:lpstr>
      <vt:lpstr>8_Office Theme</vt:lpstr>
      <vt:lpstr>Adapting Scientific Software and Designing Algorithms for Next Generation GPU Computing Platforms</vt:lpstr>
      <vt:lpstr>NAMD &amp; VMD: Computational Microscope</vt:lpstr>
      <vt:lpstr>PowerPoint Presentation</vt:lpstr>
      <vt:lpstr>Major Approaches For Programming Hybrid Architectures</vt:lpstr>
      <vt:lpstr>Exemplary Hetereogeneous  Computing Challenges</vt:lpstr>
      <vt:lpstr>Mol. Orbital GPU Parallel Decomposition</vt:lpstr>
      <vt:lpstr>VMD Tesla V100 Performance for C60  Molecular Orbitals, 516x519x507 grid </vt:lpstr>
      <vt:lpstr>NAMD on Summit, May 2018: ~20% Performance Increase </vt:lpstr>
      <vt:lpstr>NAMD 2 Billion Atom Benchmark on 20% of Summit  “Scalable Molecular Dynamics with NAMD on the Summit System” IBM Journal of Research and Development, 2018. (In press)</vt:lpstr>
      <vt:lpstr>Challenges Adapting Large Software Systems for State-of-the-Art Hardware Platforms</vt:lpstr>
      <vt:lpstr>Amdahl’s Law and Role of High Abstraction Accelerator Programming Approaches</vt:lpstr>
      <vt:lpstr>Example of VMD Module Connectivity</vt:lpstr>
      <vt:lpstr>OLD OLD XXX  VMD Software Decomposition</vt:lpstr>
      <vt:lpstr>VMD Software Decomposition</vt:lpstr>
      <vt:lpstr>Petascale Simulations Driving NAMD/VMD Development</vt:lpstr>
      <vt:lpstr>IBM AC922 w/ 6 GPUs</vt:lpstr>
      <vt:lpstr>IBM AC922 NVLink 2.0 Topologies </vt:lpstr>
      <vt:lpstr>IBM AC922 Summit Node</vt:lpstr>
      <vt:lpstr>NVIDIA DGX-1</vt:lpstr>
      <vt:lpstr>NVIDIA DGX-2 16x 32GB Tesla V100 GPUs w/ 300GB/s NVLink, fully switched 512GB HBM2 RAM w/ 2.4TB/s Bisection Bandwidth, 2 PFLOPS</vt:lpstr>
      <vt:lpstr>Opportunities and Challenges Posed by DGX-2-Like System Designs</vt:lpstr>
      <vt:lpstr>Potential Hardware Evolution</vt:lpstr>
      <vt:lpstr>Other Challenges and Needs</vt:lpstr>
      <vt:lpstr>Acknowledgements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johns</cp:lastModifiedBy>
  <cp:revision>641</cp:revision>
  <cp:lastPrinted>2013-10-08T16:33:51Z</cp:lastPrinted>
  <dcterms:created xsi:type="dcterms:W3CDTF">2010-04-12T23:12:02Z</dcterms:created>
  <dcterms:modified xsi:type="dcterms:W3CDTF">2019-02-27T17:49:26Z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